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84" r:id="rId6"/>
    <p:sldId id="289" r:id="rId7"/>
    <p:sldId id="286" r:id="rId8"/>
    <p:sldId id="266" r:id="rId9"/>
    <p:sldId id="267" r:id="rId10"/>
    <p:sldId id="268" r:id="rId11"/>
    <p:sldId id="269" r:id="rId12"/>
    <p:sldId id="270" r:id="rId13"/>
    <p:sldId id="271" r:id="rId14"/>
    <p:sldId id="276" r:id="rId15"/>
    <p:sldId id="299" r:id="rId16"/>
    <p:sldId id="306" r:id="rId17"/>
    <p:sldId id="304" r:id="rId18"/>
    <p:sldId id="301" r:id="rId19"/>
    <p:sldId id="303" r:id="rId20"/>
    <p:sldId id="307" r:id="rId21"/>
    <p:sldId id="308" r:id="rId22"/>
    <p:sldId id="309" r:id="rId23"/>
    <p:sldId id="310" r:id="rId24"/>
    <p:sldId id="311" r:id="rId25"/>
    <p:sldId id="305" r:id="rId26"/>
    <p:sldId id="288"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955"/>
    <a:srgbClr val="2C4756"/>
    <a:srgbClr val="6B9213"/>
    <a:srgbClr val="E5B281"/>
    <a:srgbClr val="923030"/>
    <a:srgbClr val="AF237C"/>
    <a:srgbClr val="ED7D31"/>
    <a:srgbClr val="B26823"/>
    <a:srgbClr val="D98889"/>
    <a:srgbClr val="58B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16E6F8-DFC9-4545-BF9C-BD609C0E59D6}" v="9" dt="2024-04-19T08:58:49.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05"/>
    <p:restoredTop sz="94699"/>
  </p:normalViewPr>
  <p:slideViewPr>
    <p:cSldViewPr snapToGrid="0">
      <p:cViewPr varScale="1">
        <p:scale>
          <a:sx n="81" d="100"/>
          <a:sy n="81" d="100"/>
        </p:scale>
        <p:origin x="182" y="4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55B9E-382A-F348-9209-C02817A49D35}" type="datetimeFigureOut">
              <a:rPr lang="nl-NL" smtClean="0"/>
              <a:t>21-4-2024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A4C02-9D9B-FD41-9F6A-B93DEFF63D47}" type="slidenum">
              <a:rPr lang="nl-NL" smtClean="0"/>
              <a:t>‹nr.›</a:t>
            </a:fld>
            <a:endParaRPr lang="nl-NL"/>
          </a:p>
        </p:txBody>
      </p:sp>
    </p:spTree>
    <p:extLst>
      <p:ext uri="{BB962C8B-B14F-4D97-AF65-F5344CB8AC3E}">
        <p14:creationId xmlns:p14="http://schemas.microsoft.com/office/powerpoint/2010/main" val="2420759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4A4C02-9D9B-FD41-9F6A-B93DEFF63D47}" type="slidenum">
              <a:rPr lang="nl-NL" smtClean="0"/>
              <a:t>3</a:t>
            </a:fld>
            <a:endParaRPr lang="nl-NL"/>
          </a:p>
        </p:txBody>
      </p:sp>
    </p:spTree>
    <p:extLst>
      <p:ext uri="{BB962C8B-B14F-4D97-AF65-F5344CB8AC3E}">
        <p14:creationId xmlns:p14="http://schemas.microsoft.com/office/powerpoint/2010/main" val="78919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4A4C02-9D9B-FD41-9F6A-B93DEFF63D47}" type="slidenum">
              <a:rPr lang="nl-NL" smtClean="0"/>
              <a:t>12</a:t>
            </a:fld>
            <a:endParaRPr lang="nl-NL"/>
          </a:p>
        </p:txBody>
      </p:sp>
    </p:spTree>
    <p:extLst>
      <p:ext uri="{BB962C8B-B14F-4D97-AF65-F5344CB8AC3E}">
        <p14:creationId xmlns:p14="http://schemas.microsoft.com/office/powerpoint/2010/main" val="98045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4A4C02-9D9B-FD41-9F6A-B93DEFF63D47}" type="slidenum">
              <a:rPr lang="nl-NL" smtClean="0"/>
              <a:t>13</a:t>
            </a:fld>
            <a:endParaRPr lang="nl-NL"/>
          </a:p>
        </p:txBody>
      </p:sp>
    </p:spTree>
    <p:extLst>
      <p:ext uri="{BB962C8B-B14F-4D97-AF65-F5344CB8AC3E}">
        <p14:creationId xmlns:p14="http://schemas.microsoft.com/office/powerpoint/2010/main" val="90077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4A4C02-9D9B-FD41-9F6A-B93DEFF63D47}" type="slidenum">
              <a:rPr lang="nl-NL" smtClean="0"/>
              <a:t>19</a:t>
            </a:fld>
            <a:endParaRPr lang="nl-NL"/>
          </a:p>
        </p:txBody>
      </p:sp>
    </p:spTree>
    <p:extLst>
      <p:ext uri="{BB962C8B-B14F-4D97-AF65-F5344CB8AC3E}">
        <p14:creationId xmlns:p14="http://schemas.microsoft.com/office/powerpoint/2010/main" val="40502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8D4FE-A669-98AC-D922-793368D6090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9061DB7-C4C6-680A-8E0C-A3E24A6DE1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0EB98CC-AADC-9BEF-E48F-BB846441251D}"/>
              </a:ext>
            </a:extLst>
          </p:cNvPr>
          <p:cNvSpPr>
            <a:spLocks noGrp="1"/>
          </p:cNvSpPr>
          <p:nvPr>
            <p:ph type="dt" sz="half" idx="10"/>
          </p:nvPr>
        </p:nvSpPr>
        <p:spPr/>
        <p:txBody>
          <a:bodyPr/>
          <a:lstStyle/>
          <a:p>
            <a:fld id="{F7171D2B-4BA5-7949-862A-F0D5A39ECD41}" type="datetimeFigureOut">
              <a:rPr lang="nl-NL" smtClean="0"/>
              <a:t>21-4-2024</a:t>
            </a:fld>
            <a:endParaRPr lang="nl-NL"/>
          </a:p>
        </p:txBody>
      </p:sp>
      <p:sp>
        <p:nvSpPr>
          <p:cNvPr id="5" name="Tijdelijke aanduiding voor voettekst 4">
            <a:extLst>
              <a:ext uri="{FF2B5EF4-FFF2-40B4-BE49-F238E27FC236}">
                <a16:creationId xmlns:a16="http://schemas.microsoft.com/office/drawing/2014/main" id="{B22F4F7B-D395-B174-EAD6-1488C78D7F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C2BD3DB-D525-CCA0-4DD7-80979B7CD3D2}"/>
              </a:ext>
            </a:extLst>
          </p:cNvPr>
          <p:cNvSpPr>
            <a:spLocks noGrp="1"/>
          </p:cNvSpPr>
          <p:nvPr>
            <p:ph type="sldNum" sz="quarter" idx="12"/>
          </p:nvPr>
        </p:nvSpPr>
        <p:spPr/>
        <p:txBody>
          <a:bodyPr/>
          <a:lstStyle/>
          <a:p>
            <a:fld id="{22AEFD6B-4069-DD4D-8EA2-920F55A9C4FA}" type="slidenum">
              <a:rPr lang="nl-NL" smtClean="0"/>
              <a:t>‹nr.›</a:t>
            </a:fld>
            <a:endParaRPr lang="nl-NL"/>
          </a:p>
        </p:txBody>
      </p:sp>
    </p:spTree>
    <p:extLst>
      <p:ext uri="{BB962C8B-B14F-4D97-AF65-F5344CB8AC3E}">
        <p14:creationId xmlns:p14="http://schemas.microsoft.com/office/powerpoint/2010/main" val="2104101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478D85-5790-1279-4A1F-CAC7AC15343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9BB6D96-5B3E-5BB6-A2EE-EDE26DA8C73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315F30F-8A23-A51A-C61D-F86F97550826}"/>
              </a:ext>
            </a:extLst>
          </p:cNvPr>
          <p:cNvSpPr>
            <a:spLocks noGrp="1"/>
          </p:cNvSpPr>
          <p:nvPr>
            <p:ph type="dt" sz="half" idx="10"/>
          </p:nvPr>
        </p:nvSpPr>
        <p:spPr/>
        <p:txBody>
          <a:bodyPr/>
          <a:lstStyle/>
          <a:p>
            <a:fld id="{F7171D2B-4BA5-7949-862A-F0D5A39ECD41}" type="datetimeFigureOut">
              <a:rPr lang="nl-NL" smtClean="0"/>
              <a:t>21-4-2024</a:t>
            </a:fld>
            <a:endParaRPr lang="nl-NL"/>
          </a:p>
        </p:txBody>
      </p:sp>
      <p:sp>
        <p:nvSpPr>
          <p:cNvPr id="5" name="Tijdelijke aanduiding voor voettekst 4">
            <a:extLst>
              <a:ext uri="{FF2B5EF4-FFF2-40B4-BE49-F238E27FC236}">
                <a16:creationId xmlns:a16="http://schemas.microsoft.com/office/drawing/2014/main" id="{7983B2ED-AACC-815D-F18D-39F9CC0DC41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A518EF4-32BE-1F64-DFF2-D415B49004E4}"/>
              </a:ext>
            </a:extLst>
          </p:cNvPr>
          <p:cNvSpPr>
            <a:spLocks noGrp="1"/>
          </p:cNvSpPr>
          <p:nvPr>
            <p:ph type="sldNum" sz="quarter" idx="12"/>
          </p:nvPr>
        </p:nvSpPr>
        <p:spPr/>
        <p:txBody>
          <a:bodyPr/>
          <a:lstStyle/>
          <a:p>
            <a:fld id="{22AEFD6B-4069-DD4D-8EA2-920F55A9C4FA}" type="slidenum">
              <a:rPr lang="nl-NL" smtClean="0"/>
              <a:t>‹nr.›</a:t>
            </a:fld>
            <a:endParaRPr lang="nl-NL"/>
          </a:p>
        </p:txBody>
      </p:sp>
    </p:spTree>
    <p:extLst>
      <p:ext uri="{BB962C8B-B14F-4D97-AF65-F5344CB8AC3E}">
        <p14:creationId xmlns:p14="http://schemas.microsoft.com/office/powerpoint/2010/main" val="3344968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1DBB0A0-47E7-773A-9777-7E4DD6B4966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E9B3712-7E09-6926-CFB4-AC64BB8DFA4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7A96B5D-1657-703D-AD36-38F8999240BA}"/>
              </a:ext>
            </a:extLst>
          </p:cNvPr>
          <p:cNvSpPr>
            <a:spLocks noGrp="1"/>
          </p:cNvSpPr>
          <p:nvPr>
            <p:ph type="dt" sz="half" idx="10"/>
          </p:nvPr>
        </p:nvSpPr>
        <p:spPr/>
        <p:txBody>
          <a:bodyPr/>
          <a:lstStyle/>
          <a:p>
            <a:fld id="{F7171D2B-4BA5-7949-862A-F0D5A39ECD41}" type="datetimeFigureOut">
              <a:rPr lang="nl-NL" smtClean="0"/>
              <a:t>21-4-2024</a:t>
            </a:fld>
            <a:endParaRPr lang="nl-NL"/>
          </a:p>
        </p:txBody>
      </p:sp>
      <p:sp>
        <p:nvSpPr>
          <p:cNvPr id="5" name="Tijdelijke aanduiding voor voettekst 4">
            <a:extLst>
              <a:ext uri="{FF2B5EF4-FFF2-40B4-BE49-F238E27FC236}">
                <a16:creationId xmlns:a16="http://schemas.microsoft.com/office/drawing/2014/main" id="{753E35E1-538C-F297-75AE-003A022DB17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A6008BD-0018-75E4-86C4-EEA6CD135217}"/>
              </a:ext>
            </a:extLst>
          </p:cNvPr>
          <p:cNvSpPr>
            <a:spLocks noGrp="1"/>
          </p:cNvSpPr>
          <p:nvPr>
            <p:ph type="sldNum" sz="quarter" idx="12"/>
          </p:nvPr>
        </p:nvSpPr>
        <p:spPr/>
        <p:txBody>
          <a:bodyPr/>
          <a:lstStyle/>
          <a:p>
            <a:fld id="{22AEFD6B-4069-DD4D-8EA2-920F55A9C4FA}" type="slidenum">
              <a:rPr lang="nl-NL" smtClean="0"/>
              <a:t>‹nr.›</a:t>
            </a:fld>
            <a:endParaRPr lang="nl-NL"/>
          </a:p>
        </p:txBody>
      </p:sp>
    </p:spTree>
    <p:extLst>
      <p:ext uri="{BB962C8B-B14F-4D97-AF65-F5344CB8AC3E}">
        <p14:creationId xmlns:p14="http://schemas.microsoft.com/office/powerpoint/2010/main" val="320163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003FF-F76C-8BAD-0D9D-D2EFDA7773F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7B889D3-C4A4-5E08-A893-C71B13FE3B7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8667CC5-0680-45D9-4E3C-74DF5CFBBF8C}"/>
              </a:ext>
            </a:extLst>
          </p:cNvPr>
          <p:cNvSpPr>
            <a:spLocks noGrp="1"/>
          </p:cNvSpPr>
          <p:nvPr>
            <p:ph type="dt" sz="half" idx="10"/>
          </p:nvPr>
        </p:nvSpPr>
        <p:spPr/>
        <p:txBody>
          <a:bodyPr/>
          <a:lstStyle/>
          <a:p>
            <a:fld id="{F7171D2B-4BA5-7949-862A-F0D5A39ECD41}" type="datetimeFigureOut">
              <a:rPr lang="nl-NL" smtClean="0"/>
              <a:t>21-4-2024</a:t>
            </a:fld>
            <a:endParaRPr lang="nl-NL"/>
          </a:p>
        </p:txBody>
      </p:sp>
      <p:sp>
        <p:nvSpPr>
          <p:cNvPr id="5" name="Tijdelijke aanduiding voor voettekst 4">
            <a:extLst>
              <a:ext uri="{FF2B5EF4-FFF2-40B4-BE49-F238E27FC236}">
                <a16:creationId xmlns:a16="http://schemas.microsoft.com/office/drawing/2014/main" id="{8F11F8E7-A876-4801-6250-F6CC0D5D40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FF0951D-8484-1D39-35AB-1105ECC55DAA}"/>
              </a:ext>
            </a:extLst>
          </p:cNvPr>
          <p:cNvSpPr>
            <a:spLocks noGrp="1"/>
          </p:cNvSpPr>
          <p:nvPr>
            <p:ph type="sldNum" sz="quarter" idx="12"/>
          </p:nvPr>
        </p:nvSpPr>
        <p:spPr/>
        <p:txBody>
          <a:bodyPr/>
          <a:lstStyle/>
          <a:p>
            <a:fld id="{22AEFD6B-4069-DD4D-8EA2-920F55A9C4FA}" type="slidenum">
              <a:rPr lang="nl-NL" smtClean="0"/>
              <a:t>‹nr.›</a:t>
            </a:fld>
            <a:endParaRPr lang="nl-NL"/>
          </a:p>
        </p:txBody>
      </p:sp>
    </p:spTree>
    <p:extLst>
      <p:ext uri="{BB962C8B-B14F-4D97-AF65-F5344CB8AC3E}">
        <p14:creationId xmlns:p14="http://schemas.microsoft.com/office/powerpoint/2010/main" val="151489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4C667-8AE2-9439-FA60-12E2ADD0037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E9FF144-2533-F623-EEA3-C10A6B51C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38A5DDB-EBC5-9871-8D14-275DBBF2999A}"/>
              </a:ext>
            </a:extLst>
          </p:cNvPr>
          <p:cNvSpPr>
            <a:spLocks noGrp="1"/>
          </p:cNvSpPr>
          <p:nvPr>
            <p:ph type="dt" sz="half" idx="10"/>
          </p:nvPr>
        </p:nvSpPr>
        <p:spPr/>
        <p:txBody>
          <a:bodyPr/>
          <a:lstStyle/>
          <a:p>
            <a:fld id="{F7171D2B-4BA5-7949-862A-F0D5A39ECD41}" type="datetimeFigureOut">
              <a:rPr lang="nl-NL" smtClean="0"/>
              <a:t>21-4-2024</a:t>
            </a:fld>
            <a:endParaRPr lang="nl-NL"/>
          </a:p>
        </p:txBody>
      </p:sp>
      <p:sp>
        <p:nvSpPr>
          <p:cNvPr id="5" name="Tijdelijke aanduiding voor voettekst 4">
            <a:extLst>
              <a:ext uri="{FF2B5EF4-FFF2-40B4-BE49-F238E27FC236}">
                <a16:creationId xmlns:a16="http://schemas.microsoft.com/office/drawing/2014/main" id="{5A47A324-CDEA-3EE2-EE3A-3D6D07EA73F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F6FA55-EC7F-1CD1-597C-8CAB8870CEA8}"/>
              </a:ext>
            </a:extLst>
          </p:cNvPr>
          <p:cNvSpPr>
            <a:spLocks noGrp="1"/>
          </p:cNvSpPr>
          <p:nvPr>
            <p:ph type="sldNum" sz="quarter" idx="12"/>
          </p:nvPr>
        </p:nvSpPr>
        <p:spPr/>
        <p:txBody>
          <a:bodyPr/>
          <a:lstStyle/>
          <a:p>
            <a:fld id="{22AEFD6B-4069-DD4D-8EA2-920F55A9C4FA}" type="slidenum">
              <a:rPr lang="nl-NL" smtClean="0"/>
              <a:t>‹nr.›</a:t>
            </a:fld>
            <a:endParaRPr lang="nl-NL"/>
          </a:p>
        </p:txBody>
      </p:sp>
    </p:spTree>
    <p:extLst>
      <p:ext uri="{BB962C8B-B14F-4D97-AF65-F5344CB8AC3E}">
        <p14:creationId xmlns:p14="http://schemas.microsoft.com/office/powerpoint/2010/main" val="299013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460C0-901B-3371-1521-B15E01A7570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E01D710-BA2A-F5B7-AB92-42EF0A148F7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4A03D4-4ABB-FFAF-8F7D-F74741C1632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01234D4-C984-B860-0A3A-533BDBBC05A0}"/>
              </a:ext>
            </a:extLst>
          </p:cNvPr>
          <p:cNvSpPr>
            <a:spLocks noGrp="1"/>
          </p:cNvSpPr>
          <p:nvPr>
            <p:ph type="dt" sz="half" idx="10"/>
          </p:nvPr>
        </p:nvSpPr>
        <p:spPr/>
        <p:txBody>
          <a:bodyPr/>
          <a:lstStyle/>
          <a:p>
            <a:fld id="{F7171D2B-4BA5-7949-862A-F0D5A39ECD41}" type="datetimeFigureOut">
              <a:rPr lang="nl-NL" smtClean="0"/>
              <a:t>21-4-2024</a:t>
            </a:fld>
            <a:endParaRPr lang="nl-NL"/>
          </a:p>
        </p:txBody>
      </p:sp>
      <p:sp>
        <p:nvSpPr>
          <p:cNvPr id="6" name="Tijdelijke aanduiding voor voettekst 5">
            <a:extLst>
              <a:ext uri="{FF2B5EF4-FFF2-40B4-BE49-F238E27FC236}">
                <a16:creationId xmlns:a16="http://schemas.microsoft.com/office/drawing/2014/main" id="{4A277200-C39E-54D2-A6E8-3BEA67B22AD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5500CFE-4029-CC64-ABE3-3B4B65402308}"/>
              </a:ext>
            </a:extLst>
          </p:cNvPr>
          <p:cNvSpPr>
            <a:spLocks noGrp="1"/>
          </p:cNvSpPr>
          <p:nvPr>
            <p:ph type="sldNum" sz="quarter" idx="12"/>
          </p:nvPr>
        </p:nvSpPr>
        <p:spPr/>
        <p:txBody>
          <a:bodyPr/>
          <a:lstStyle/>
          <a:p>
            <a:fld id="{22AEFD6B-4069-DD4D-8EA2-920F55A9C4FA}" type="slidenum">
              <a:rPr lang="nl-NL" smtClean="0"/>
              <a:t>‹nr.›</a:t>
            </a:fld>
            <a:endParaRPr lang="nl-NL"/>
          </a:p>
        </p:txBody>
      </p:sp>
    </p:spTree>
    <p:extLst>
      <p:ext uri="{BB962C8B-B14F-4D97-AF65-F5344CB8AC3E}">
        <p14:creationId xmlns:p14="http://schemas.microsoft.com/office/powerpoint/2010/main" val="4122469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E1363-BF67-E92D-2183-80CC2EBD40A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21781D4-9567-FA5F-84E0-1509405400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C4EDC49-9A67-A329-859B-E8C71A55514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157BF15-4BB4-2CCD-DDFD-BCA4E09D6E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61B73E3-C73F-020B-5351-4B7F6F34B77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A2970B1-EDE3-EED5-55DD-B4AB5F15097C}"/>
              </a:ext>
            </a:extLst>
          </p:cNvPr>
          <p:cNvSpPr>
            <a:spLocks noGrp="1"/>
          </p:cNvSpPr>
          <p:nvPr>
            <p:ph type="dt" sz="half" idx="10"/>
          </p:nvPr>
        </p:nvSpPr>
        <p:spPr/>
        <p:txBody>
          <a:bodyPr/>
          <a:lstStyle/>
          <a:p>
            <a:fld id="{F7171D2B-4BA5-7949-862A-F0D5A39ECD41}" type="datetimeFigureOut">
              <a:rPr lang="nl-NL" smtClean="0"/>
              <a:t>21-4-2024</a:t>
            </a:fld>
            <a:endParaRPr lang="nl-NL"/>
          </a:p>
        </p:txBody>
      </p:sp>
      <p:sp>
        <p:nvSpPr>
          <p:cNvPr id="8" name="Tijdelijke aanduiding voor voettekst 7">
            <a:extLst>
              <a:ext uri="{FF2B5EF4-FFF2-40B4-BE49-F238E27FC236}">
                <a16:creationId xmlns:a16="http://schemas.microsoft.com/office/drawing/2014/main" id="{D03FE0FD-6621-EF99-5CD8-E84EBAF7682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1021349-8C84-8283-FC50-3B429E0C7179}"/>
              </a:ext>
            </a:extLst>
          </p:cNvPr>
          <p:cNvSpPr>
            <a:spLocks noGrp="1"/>
          </p:cNvSpPr>
          <p:nvPr>
            <p:ph type="sldNum" sz="quarter" idx="12"/>
          </p:nvPr>
        </p:nvSpPr>
        <p:spPr/>
        <p:txBody>
          <a:bodyPr/>
          <a:lstStyle/>
          <a:p>
            <a:fld id="{22AEFD6B-4069-DD4D-8EA2-920F55A9C4FA}" type="slidenum">
              <a:rPr lang="nl-NL" smtClean="0"/>
              <a:t>‹nr.›</a:t>
            </a:fld>
            <a:endParaRPr lang="nl-NL"/>
          </a:p>
        </p:txBody>
      </p:sp>
    </p:spTree>
    <p:extLst>
      <p:ext uri="{BB962C8B-B14F-4D97-AF65-F5344CB8AC3E}">
        <p14:creationId xmlns:p14="http://schemas.microsoft.com/office/powerpoint/2010/main" val="278421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2FAAF5-4F43-B6B0-2DB0-E832E498A54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8E0A96B-E123-155E-A8C3-355F7FCFFDEB}"/>
              </a:ext>
            </a:extLst>
          </p:cNvPr>
          <p:cNvSpPr>
            <a:spLocks noGrp="1"/>
          </p:cNvSpPr>
          <p:nvPr>
            <p:ph type="dt" sz="half" idx="10"/>
          </p:nvPr>
        </p:nvSpPr>
        <p:spPr/>
        <p:txBody>
          <a:bodyPr/>
          <a:lstStyle/>
          <a:p>
            <a:fld id="{F7171D2B-4BA5-7949-862A-F0D5A39ECD41}" type="datetimeFigureOut">
              <a:rPr lang="nl-NL" smtClean="0"/>
              <a:t>21-4-2024</a:t>
            </a:fld>
            <a:endParaRPr lang="nl-NL"/>
          </a:p>
        </p:txBody>
      </p:sp>
      <p:sp>
        <p:nvSpPr>
          <p:cNvPr id="4" name="Tijdelijke aanduiding voor voettekst 3">
            <a:extLst>
              <a:ext uri="{FF2B5EF4-FFF2-40B4-BE49-F238E27FC236}">
                <a16:creationId xmlns:a16="http://schemas.microsoft.com/office/drawing/2014/main" id="{2320ED3F-663B-8691-B7E1-54993D21CFB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66735F6-82FE-1AC7-E285-780E82C9FA26}"/>
              </a:ext>
            </a:extLst>
          </p:cNvPr>
          <p:cNvSpPr>
            <a:spLocks noGrp="1"/>
          </p:cNvSpPr>
          <p:nvPr>
            <p:ph type="sldNum" sz="quarter" idx="12"/>
          </p:nvPr>
        </p:nvSpPr>
        <p:spPr/>
        <p:txBody>
          <a:bodyPr/>
          <a:lstStyle/>
          <a:p>
            <a:fld id="{22AEFD6B-4069-DD4D-8EA2-920F55A9C4FA}" type="slidenum">
              <a:rPr lang="nl-NL" smtClean="0"/>
              <a:t>‹nr.›</a:t>
            </a:fld>
            <a:endParaRPr lang="nl-NL"/>
          </a:p>
        </p:txBody>
      </p:sp>
    </p:spTree>
    <p:extLst>
      <p:ext uri="{BB962C8B-B14F-4D97-AF65-F5344CB8AC3E}">
        <p14:creationId xmlns:p14="http://schemas.microsoft.com/office/powerpoint/2010/main" val="341110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773B3CD-2D28-7900-E366-0AA3CAA6FE9F}"/>
              </a:ext>
            </a:extLst>
          </p:cNvPr>
          <p:cNvSpPr>
            <a:spLocks noGrp="1"/>
          </p:cNvSpPr>
          <p:nvPr>
            <p:ph type="dt" sz="half" idx="10"/>
          </p:nvPr>
        </p:nvSpPr>
        <p:spPr/>
        <p:txBody>
          <a:bodyPr/>
          <a:lstStyle/>
          <a:p>
            <a:fld id="{F7171D2B-4BA5-7949-862A-F0D5A39ECD41}" type="datetimeFigureOut">
              <a:rPr lang="nl-NL" smtClean="0"/>
              <a:t>21-4-2024</a:t>
            </a:fld>
            <a:endParaRPr lang="nl-NL"/>
          </a:p>
        </p:txBody>
      </p:sp>
      <p:sp>
        <p:nvSpPr>
          <p:cNvPr id="3" name="Tijdelijke aanduiding voor voettekst 2">
            <a:extLst>
              <a:ext uri="{FF2B5EF4-FFF2-40B4-BE49-F238E27FC236}">
                <a16:creationId xmlns:a16="http://schemas.microsoft.com/office/drawing/2014/main" id="{F9F10D78-3052-7D49-6E0C-220ACC5CC40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7C9C558-B1E8-7F93-3F4D-ABBB6F71EC96}"/>
              </a:ext>
            </a:extLst>
          </p:cNvPr>
          <p:cNvSpPr>
            <a:spLocks noGrp="1"/>
          </p:cNvSpPr>
          <p:nvPr>
            <p:ph type="sldNum" sz="quarter" idx="12"/>
          </p:nvPr>
        </p:nvSpPr>
        <p:spPr/>
        <p:txBody>
          <a:bodyPr/>
          <a:lstStyle/>
          <a:p>
            <a:fld id="{22AEFD6B-4069-DD4D-8EA2-920F55A9C4FA}" type="slidenum">
              <a:rPr lang="nl-NL" smtClean="0"/>
              <a:t>‹nr.›</a:t>
            </a:fld>
            <a:endParaRPr lang="nl-NL"/>
          </a:p>
        </p:txBody>
      </p:sp>
    </p:spTree>
    <p:extLst>
      <p:ext uri="{BB962C8B-B14F-4D97-AF65-F5344CB8AC3E}">
        <p14:creationId xmlns:p14="http://schemas.microsoft.com/office/powerpoint/2010/main" val="1222413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FA551-D0E8-4550-2DE5-1A95E89481E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93BBEB2-6049-C9B4-99DD-9E6CE662F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9D5C431-9BBE-A55A-FF88-61AB5A78A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B68B73D-5B57-34EF-9F49-5ABDF48CF51A}"/>
              </a:ext>
            </a:extLst>
          </p:cNvPr>
          <p:cNvSpPr>
            <a:spLocks noGrp="1"/>
          </p:cNvSpPr>
          <p:nvPr>
            <p:ph type="dt" sz="half" idx="10"/>
          </p:nvPr>
        </p:nvSpPr>
        <p:spPr/>
        <p:txBody>
          <a:bodyPr/>
          <a:lstStyle/>
          <a:p>
            <a:fld id="{F7171D2B-4BA5-7949-862A-F0D5A39ECD41}" type="datetimeFigureOut">
              <a:rPr lang="nl-NL" smtClean="0"/>
              <a:t>21-4-2024</a:t>
            </a:fld>
            <a:endParaRPr lang="nl-NL"/>
          </a:p>
        </p:txBody>
      </p:sp>
      <p:sp>
        <p:nvSpPr>
          <p:cNvPr id="6" name="Tijdelijke aanduiding voor voettekst 5">
            <a:extLst>
              <a:ext uri="{FF2B5EF4-FFF2-40B4-BE49-F238E27FC236}">
                <a16:creationId xmlns:a16="http://schemas.microsoft.com/office/drawing/2014/main" id="{D4BFB04F-7D6F-CF2D-7BCD-4C619DDC1B3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58DA46B-FE69-2645-6C0D-2597E1D946AB}"/>
              </a:ext>
            </a:extLst>
          </p:cNvPr>
          <p:cNvSpPr>
            <a:spLocks noGrp="1"/>
          </p:cNvSpPr>
          <p:nvPr>
            <p:ph type="sldNum" sz="quarter" idx="12"/>
          </p:nvPr>
        </p:nvSpPr>
        <p:spPr/>
        <p:txBody>
          <a:bodyPr/>
          <a:lstStyle/>
          <a:p>
            <a:fld id="{22AEFD6B-4069-DD4D-8EA2-920F55A9C4FA}" type="slidenum">
              <a:rPr lang="nl-NL" smtClean="0"/>
              <a:t>‹nr.›</a:t>
            </a:fld>
            <a:endParaRPr lang="nl-NL"/>
          </a:p>
        </p:txBody>
      </p:sp>
    </p:spTree>
    <p:extLst>
      <p:ext uri="{BB962C8B-B14F-4D97-AF65-F5344CB8AC3E}">
        <p14:creationId xmlns:p14="http://schemas.microsoft.com/office/powerpoint/2010/main" val="162794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1EF014-8075-76A9-3B99-423D6DB9FE8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8467909-440E-02DF-E6C3-50A16A1F65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F1EACFB-23D1-9A24-3FB9-3CF1A8BE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CD5327D-2494-6CAD-B4C2-42CDA0ACBF63}"/>
              </a:ext>
            </a:extLst>
          </p:cNvPr>
          <p:cNvSpPr>
            <a:spLocks noGrp="1"/>
          </p:cNvSpPr>
          <p:nvPr>
            <p:ph type="dt" sz="half" idx="10"/>
          </p:nvPr>
        </p:nvSpPr>
        <p:spPr/>
        <p:txBody>
          <a:bodyPr/>
          <a:lstStyle/>
          <a:p>
            <a:fld id="{F7171D2B-4BA5-7949-862A-F0D5A39ECD41}" type="datetimeFigureOut">
              <a:rPr lang="nl-NL" smtClean="0"/>
              <a:t>21-4-2024</a:t>
            </a:fld>
            <a:endParaRPr lang="nl-NL"/>
          </a:p>
        </p:txBody>
      </p:sp>
      <p:sp>
        <p:nvSpPr>
          <p:cNvPr id="6" name="Tijdelijke aanduiding voor voettekst 5">
            <a:extLst>
              <a:ext uri="{FF2B5EF4-FFF2-40B4-BE49-F238E27FC236}">
                <a16:creationId xmlns:a16="http://schemas.microsoft.com/office/drawing/2014/main" id="{DEDD4490-5CE0-D1BA-05DF-C481CC6A736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C56E496-13D1-291E-3081-2D78F334896C}"/>
              </a:ext>
            </a:extLst>
          </p:cNvPr>
          <p:cNvSpPr>
            <a:spLocks noGrp="1"/>
          </p:cNvSpPr>
          <p:nvPr>
            <p:ph type="sldNum" sz="quarter" idx="12"/>
          </p:nvPr>
        </p:nvSpPr>
        <p:spPr/>
        <p:txBody>
          <a:bodyPr/>
          <a:lstStyle/>
          <a:p>
            <a:fld id="{22AEFD6B-4069-DD4D-8EA2-920F55A9C4FA}" type="slidenum">
              <a:rPr lang="nl-NL" smtClean="0"/>
              <a:t>‹nr.›</a:t>
            </a:fld>
            <a:endParaRPr lang="nl-NL"/>
          </a:p>
        </p:txBody>
      </p:sp>
    </p:spTree>
    <p:extLst>
      <p:ext uri="{BB962C8B-B14F-4D97-AF65-F5344CB8AC3E}">
        <p14:creationId xmlns:p14="http://schemas.microsoft.com/office/powerpoint/2010/main" val="1190699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0805F5D-948A-C571-18D0-BAD29B5CC7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ED25268-3F0B-FA00-49C3-7393CD73E4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C7F702F-B9A7-78E7-45AF-B8658795FF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171D2B-4BA5-7949-862A-F0D5A39ECD41}" type="datetimeFigureOut">
              <a:rPr lang="nl-NL" smtClean="0"/>
              <a:t>21-4-2024</a:t>
            </a:fld>
            <a:endParaRPr lang="nl-NL"/>
          </a:p>
        </p:txBody>
      </p:sp>
      <p:sp>
        <p:nvSpPr>
          <p:cNvPr id="5" name="Tijdelijke aanduiding voor voettekst 4">
            <a:extLst>
              <a:ext uri="{FF2B5EF4-FFF2-40B4-BE49-F238E27FC236}">
                <a16:creationId xmlns:a16="http://schemas.microsoft.com/office/drawing/2014/main" id="{5AD20F96-E132-0134-E56B-919E322280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AC557B3-9C64-234C-025B-EF2C21C27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AEFD6B-4069-DD4D-8EA2-920F55A9C4FA}" type="slidenum">
              <a:rPr lang="nl-NL" smtClean="0"/>
              <a:t>‹nr.›</a:t>
            </a:fld>
            <a:endParaRPr lang="nl-NL"/>
          </a:p>
        </p:txBody>
      </p:sp>
    </p:spTree>
    <p:extLst>
      <p:ext uri="{BB962C8B-B14F-4D97-AF65-F5344CB8AC3E}">
        <p14:creationId xmlns:p14="http://schemas.microsoft.com/office/powerpoint/2010/main" val="3425873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emf"/><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7.png"/><Relationship Id="rId7"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image" Target="../media/image72.jpeg"/><Relationship Id="rId4" Type="http://schemas.openxmlformats.org/officeDocument/2006/relationships/image" Target="../media/image68.png"/><Relationship Id="rId9" Type="http://schemas.openxmlformats.org/officeDocument/2006/relationships/image" Target="../media/image71.jpeg"/></Relationships>
</file>

<file path=ppt/slides/_rels/slide1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4.png"/><Relationship Id="rId7" Type="http://schemas.openxmlformats.org/officeDocument/2006/relationships/image" Target="../media/image76.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8.jpe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0.emf"/><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1.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84.jpeg"/><Relationship Id="rId10" Type="http://schemas.openxmlformats.org/officeDocument/2006/relationships/image" Target="../media/image22.png"/><Relationship Id="rId4" Type="http://schemas.openxmlformats.org/officeDocument/2006/relationships/image" Target="../media/image83.jpe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6.e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18.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8.emf"/><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94.png"/><Relationship Id="rId5" Type="http://schemas.openxmlformats.org/officeDocument/2006/relationships/image" Target="../media/image89.png"/><Relationship Id="rId15" Type="http://schemas.openxmlformats.org/officeDocument/2006/relationships/image" Target="../media/image22.png"/><Relationship Id="rId10" Type="http://schemas.openxmlformats.org/officeDocument/2006/relationships/image" Target="../media/image93.png"/><Relationship Id="rId4" Type="http://schemas.openxmlformats.org/officeDocument/2006/relationships/image" Target="../media/image81.png"/><Relationship Id="rId9" Type="http://schemas.openxmlformats.org/officeDocument/2006/relationships/image" Target="../media/image92.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18.png"/><Relationship Id="rId7" Type="http://schemas.microsoft.com/office/2007/relationships/hdphoto" Target="../media/hdphoto6.wdp"/><Relationship Id="rId12" Type="http://schemas.openxmlformats.org/officeDocument/2006/relationships/image" Target="../media/image94.png"/><Relationship Id="rId2" Type="http://schemas.openxmlformats.org/officeDocument/2006/relationships/image" Target="../media/image97.emf"/><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99.png"/><Relationship Id="rId15" Type="http://schemas.openxmlformats.org/officeDocument/2006/relationships/image" Target="../media/image22.png"/><Relationship Id="rId10" Type="http://schemas.openxmlformats.org/officeDocument/2006/relationships/image" Target="../media/image92.png"/><Relationship Id="rId4" Type="http://schemas.openxmlformats.org/officeDocument/2006/relationships/image" Target="../media/image98.png"/><Relationship Id="rId9" Type="http://schemas.openxmlformats.org/officeDocument/2006/relationships/image" Target="../media/image91.png"/><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22.png"/><Relationship Id="rId3" Type="http://schemas.openxmlformats.org/officeDocument/2006/relationships/image" Target="../media/image101.jpeg"/><Relationship Id="rId7" Type="http://schemas.openxmlformats.org/officeDocument/2006/relationships/image" Target="../media/image91.png"/><Relationship Id="rId12" Type="http://schemas.openxmlformats.org/officeDocument/2006/relationships/image" Target="../media/image21.png"/><Relationship Id="rId2" Type="http://schemas.openxmlformats.org/officeDocument/2006/relationships/image" Target="../media/image100.emf"/><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microsoft.com/office/2007/relationships/hdphoto" Target="../media/hdphoto6.wdp"/><Relationship Id="rId15" Type="http://schemas.openxmlformats.org/officeDocument/2006/relationships/image" Target="../media/image98.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 Id="rId1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22.png"/><Relationship Id="rId3" Type="http://schemas.openxmlformats.org/officeDocument/2006/relationships/image" Target="../media/image103.jpeg"/><Relationship Id="rId7" Type="http://schemas.openxmlformats.org/officeDocument/2006/relationships/image" Target="../media/image91.png"/><Relationship Id="rId12" Type="http://schemas.openxmlformats.org/officeDocument/2006/relationships/image" Target="../media/image21.png"/><Relationship Id="rId2" Type="http://schemas.openxmlformats.org/officeDocument/2006/relationships/image" Target="../media/image102.emf"/><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microsoft.com/office/2007/relationships/hdphoto" Target="../media/hdphoto6.wdp"/><Relationship Id="rId15" Type="http://schemas.openxmlformats.org/officeDocument/2006/relationships/image" Target="../media/image98.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 Id="rId1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21.png"/><Relationship Id="rId3" Type="http://schemas.openxmlformats.org/officeDocument/2006/relationships/image" Target="../media/image104.emf"/><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4.xml"/><Relationship Id="rId16" Type="http://schemas.openxmlformats.org/officeDocument/2006/relationships/image" Target="../media/image98.pn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94.png"/><Relationship Id="rId5" Type="http://schemas.openxmlformats.org/officeDocument/2006/relationships/image" Target="../media/image89.png"/><Relationship Id="rId15" Type="http://schemas.openxmlformats.org/officeDocument/2006/relationships/image" Target="../media/image18.png"/><Relationship Id="rId10" Type="http://schemas.openxmlformats.org/officeDocument/2006/relationships/image" Target="../media/image93.png"/><Relationship Id="rId4" Type="http://schemas.openxmlformats.org/officeDocument/2006/relationships/image" Target="../media/image105.jpeg"/><Relationship Id="rId9" Type="http://schemas.openxmlformats.org/officeDocument/2006/relationships/image" Target="../media/image92.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22.png"/><Relationship Id="rId3" Type="http://schemas.openxmlformats.org/officeDocument/2006/relationships/image" Target="../media/image107.jpeg"/><Relationship Id="rId7" Type="http://schemas.openxmlformats.org/officeDocument/2006/relationships/image" Target="../media/image91.png"/><Relationship Id="rId12" Type="http://schemas.openxmlformats.org/officeDocument/2006/relationships/image" Target="../media/image21.png"/><Relationship Id="rId2" Type="http://schemas.openxmlformats.org/officeDocument/2006/relationships/image" Target="../media/image106.emf"/><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microsoft.com/office/2007/relationships/hdphoto" Target="../media/hdphoto6.wdp"/><Relationship Id="rId15" Type="http://schemas.openxmlformats.org/officeDocument/2006/relationships/image" Target="../media/image98.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 Id="rId1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22.png"/><Relationship Id="rId3" Type="http://schemas.openxmlformats.org/officeDocument/2006/relationships/image" Target="../media/image109.jpeg"/><Relationship Id="rId7" Type="http://schemas.openxmlformats.org/officeDocument/2006/relationships/image" Target="../media/image91.png"/><Relationship Id="rId12" Type="http://schemas.openxmlformats.org/officeDocument/2006/relationships/image" Target="../media/image21.png"/><Relationship Id="rId2" Type="http://schemas.openxmlformats.org/officeDocument/2006/relationships/image" Target="../media/image108.emf"/><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microsoft.com/office/2007/relationships/hdphoto" Target="../media/hdphoto6.wdp"/><Relationship Id="rId15" Type="http://schemas.openxmlformats.org/officeDocument/2006/relationships/image" Target="../media/image98.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 Id="rId1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0.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6.png"/><Relationship Id="rId5" Type="http://schemas.openxmlformats.org/officeDocument/2006/relationships/image" Target="../media/image20.png"/><Relationship Id="rId10"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5.jpeg"/><Relationship Id="rId5" Type="http://schemas.openxmlformats.org/officeDocument/2006/relationships/image" Target="../media/image41.png"/><Relationship Id="rId10" Type="http://schemas.openxmlformats.org/officeDocument/2006/relationships/image" Target="../media/image22.png"/><Relationship Id="rId4" Type="http://schemas.openxmlformats.org/officeDocument/2006/relationships/image" Target="../media/image40.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52.jpeg"/><Relationship Id="rId5" Type="http://schemas.openxmlformats.org/officeDocument/2006/relationships/image" Target="../media/image48.png"/><Relationship Id="rId10" Type="http://schemas.openxmlformats.org/officeDocument/2006/relationships/image" Target="../media/image51.jpeg"/><Relationship Id="rId4" Type="http://schemas.openxmlformats.org/officeDocument/2006/relationships/image" Target="../media/image47.png"/><Relationship Id="rId9" Type="http://schemas.openxmlformats.org/officeDocument/2006/relationships/image" Target="../media/image50.jpeg"/></Relationships>
</file>

<file path=ppt/slides/_rels/slide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png"/><Relationship Id="rId7"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58.jpeg"/><Relationship Id="rId4" Type="http://schemas.openxmlformats.org/officeDocument/2006/relationships/image" Target="../media/image54.png"/><Relationship Id="rId9" Type="http://schemas.openxmlformats.org/officeDocument/2006/relationships/image" Target="../media/image57.jpeg"/></Relationships>
</file>

<file path=ppt/slides/_rels/slide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png"/><Relationship Id="rId7"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66.png"/><Relationship Id="rId5" Type="http://schemas.openxmlformats.org/officeDocument/2006/relationships/image" Target="../media/image62.png"/><Relationship Id="rId10" Type="http://schemas.openxmlformats.org/officeDocument/2006/relationships/image" Target="../media/image65.jpeg"/><Relationship Id="rId4" Type="http://schemas.openxmlformats.org/officeDocument/2006/relationships/image" Target="../media/image61.png"/><Relationship Id="rId9"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2A6368C-276B-1779-EAAE-E976B641C50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4208" y="-35542"/>
            <a:ext cx="11319807" cy="6190852"/>
          </a:xfrm>
          <a:prstGeom prst="rect">
            <a:avLst/>
          </a:prstGeom>
          <a:ln w="57150">
            <a:noFill/>
          </a:ln>
        </p:spPr>
      </p:pic>
      <p:pic>
        <p:nvPicPr>
          <p:cNvPr id="5" name="Afbeelding 4" descr="Afbeelding met logo, Lettertype, tekst, Graphics&#10;&#10;Automatisch gegenereerde beschrijving">
            <a:extLst>
              <a:ext uri="{FF2B5EF4-FFF2-40B4-BE49-F238E27FC236}">
                <a16:creationId xmlns:a16="http://schemas.microsoft.com/office/drawing/2014/main" id="{3E5BBCF1-0D33-CB8E-3E75-07FDE6B0EA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89258" y="-1606550"/>
            <a:ext cx="3238500" cy="2781300"/>
          </a:xfrm>
          <a:prstGeom prst="rect">
            <a:avLst/>
          </a:prstGeom>
        </p:spPr>
      </p:pic>
      <p:pic>
        <p:nvPicPr>
          <p:cNvPr id="15" name="Afbeelding 14" descr="Afbeelding met schermopname, Graphics, grafische vormgeving, Rechthoek&#10;&#10;Automatisch gegenereerde beschrijving">
            <a:extLst>
              <a:ext uri="{FF2B5EF4-FFF2-40B4-BE49-F238E27FC236}">
                <a16:creationId xmlns:a16="http://schemas.microsoft.com/office/drawing/2014/main" id="{D2992193-C7D0-FF3A-8B84-0D011D2BE4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2599" y="-2119073"/>
            <a:ext cx="1997920" cy="2038350"/>
          </a:xfrm>
          <a:prstGeom prst="rect">
            <a:avLst/>
          </a:prstGeom>
        </p:spPr>
      </p:pic>
      <p:pic>
        <p:nvPicPr>
          <p:cNvPr id="17" name="Afbeelding 16" descr="Afbeelding met schermopname, Graphics, grafische vormgeving, Kleurrijkheid&#10;&#10;Automatisch gegenereerde beschrijving">
            <a:extLst>
              <a:ext uri="{FF2B5EF4-FFF2-40B4-BE49-F238E27FC236}">
                <a16:creationId xmlns:a16="http://schemas.microsoft.com/office/drawing/2014/main" id="{4FDB8C04-1E8A-6D2E-9513-3547141CFE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9600847" y="4491753"/>
            <a:ext cx="1985234" cy="2038351"/>
          </a:xfrm>
          <a:prstGeom prst="rect">
            <a:avLst/>
          </a:prstGeom>
        </p:spPr>
      </p:pic>
      <p:pic>
        <p:nvPicPr>
          <p:cNvPr id="20" name="Afbeelding 19" descr="Afbeelding met schermopname, paars, Lila, Magenta&#10;&#10;Automatisch gegenereerde beschrijving">
            <a:extLst>
              <a:ext uri="{FF2B5EF4-FFF2-40B4-BE49-F238E27FC236}">
                <a16:creationId xmlns:a16="http://schemas.microsoft.com/office/drawing/2014/main" id="{0C816B80-D3F8-5CD0-613C-33BFC46951F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4384573" y="1162710"/>
            <a:ext cx="826664" cy="9908124"/>
          </a:xfrm>
          <a:prstGeom prst="rect">
            <a:avLst/>
          </a:prstGeom>
        </p:spPr>
      </p:pic>
      <p:pic>
        <p:nvPicPr>
          <p:cNvPr id="21" name="Afbeelding 20" descr="Afbeelding met schermopname, paars, Lila, Magenta&#10;&#10;Automatisch gegenereerde beschrijving">
            <a:extLst>
              <a:ext uri="{FF2B5EF4-FFF2-40B4-BE49-F238E27FC236}">
                <a16:creationId xmlns:a16="http://schemas.microsoft.com/office/drawing/2014/main" id="{4AE6C0E1-192D-54DF-BEBD-1A0A94246D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10759417" y="-1009650"/>
            <a:ext cx="826664" cy="6074255"/>
          </a:xfrm>
          <a:prstGeom prst="rect">
            <a:avLst/>
          </a:prstGeom>
        </p:spPr>
      </p:pic>
      <p:pic>
        <p:nvPicPr>
          <p:cNvPr id="34" name="Afbeelding 33" descr="Afbeelding met schermopname, Graphics, Rechthoek, grafische vormgeving&#10;&#10;Automatisch gegenereerde beschrijving">
            <a:extLst>
              <a:ext uri="{FF2B5EF4-FFF2-40B4-BE49-F238E27FC236}">
                <a16:creationId xmlns:a16="http://schemas.microsoft.com/office/drawing/2014/main" id="{4934DC6C-82A0-BD7E-7167-AEBB43015FA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30380" y="-1240958"/>
            <a:ext cx="1130001" cy="1160235"/>
          </a:xfrm>
          <a:prstGeom prst="rect">
            <a:avLst/>
          </a:prstGeom>
        </p:spPr>
      </p:pic>
      <p:pic>
        <p:nvPicPr>
          <p:cNvPr id="36" name="Afbeelding 35">
            <a:extLst>
              <a:ext uri="{FF2B5EF4-FFF2-40B4-BE49-F238E27FC236}">
                <a16:creationId xmlns:a16="http://schemas.microsoft.com/office/drawing/2014/main" id="{587028CD-134B-D5ED-65B4-7233F3B96B9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rot="16200000">
            <a:off x="8653422" y="770752"/>
            <a:ext cx="1137221" cy="1156367"/>
          </a:xfrm>
          <a:prstGeom prst="rect">
            <a:avLst/>
          </a:prstGeom>
        </p:spPr>
      </p:pic>
      <p:pic>
        <p:nvPicPr>
          <p:cNvPr id="38" name="Afbeelding 37">
            <a:extLst>
              <a:ext uri="{FF2B5EF4-FFF2-40B4-BE49-F238E27FC236}">
                <a16:creationId xmlns:a16="http://schemas.microsoft.com/office/drawing/2014/main" id="{B533F1D5-1D70-A0DF-B54B-3D61EB6A96E7}"/>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rot="10800000">
            <a:off x="8641915" y="-1678993"/>
            <a:ext cx="478572" cy="2469436"/>
          </a:xfrm>
          <a:prstGeom prst="rect">
            <a:avLst/>
          </a:prstGeom>
        </p:spPr>
      </p:pic>
      <p:pic>
        <p:nvPicPr>
          <p:cNvPr id="39" name="Afbeelding 38">
            <a:extLst>
              <a:ext uri="{FF2B5EF4-FFF2-40B4-BE49-F238E27FC236}">
                <a16:creationId xmlns:a16="http://schemas.microsoft.com/office/drawing/2014/main" id="{6AAAFFA3-AA48-1914-DD8C-93FC675A5BA2}"/>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rot="5400000">
            <a:off x="10937677" y="253234"/>
            <a:ext cx="478573" cy="2850057"/>
          </a:xfrm>
          <a:prstGeom prst="rect">
            <a:avLst/>
          </a:prstGeom>
        </p:spPr>
      </p:pic>
      <p:sp>
        <p:nvSpPr>
          <p:cNvPr id="40" name="Rechthoek 39">
            <a:extLst>
              <a:ext uri="{FF2B5EF4-FFF2-40B4-BE49-F238E27FC236}">
                <a16:creationId xmlns:a16="http://schemas.microsoft.com/office/drawing/2014/main" id="{6CEB0A8C-2CBE-D3B7-17E5-4F8695B5DB03}"/>
              </a:ext>
            </a:extLst>
          </p:cNvPr>
          <p:cNvSpPr/>
          <p:nvPr/>
        </p:nvSpPr>
        <p:spPr>
          <a:xfrm>
            <a:off x="9027491" y="-168964"/>
            <a:ext cx="3574502" cy="1713860"/>
          </a:xfrm>
          <a:prstGeom prst="rect">
            <a:avLst/>
          </a:prstGeom>
          <a:solidFill>
            <a:srgbClr val="B268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0C95FB4D-5544-C2C9-D164-DC68149CE0F5}"/>
              </a:ext>
            </a:extLst>
          </p:cNvPr>
          <p:cNvSpPr txBox="1"/>
          <p:nvPr/>
        </p:nvSpPr>
        <p:spPr>
          <a:xfrm>
            <a:off x="9156441" y="37273"/>
            <a:ext cx="4129088" cy="830997"/>
          </a:xfrm>
          <a:prstGeom prst="rect">
            <a:avLst/>
          </a:prstGeom>
          <a:noFill/>
        </p:spPr>
        <p:txBody>
          <a:bodyPr wrap="square" rtlCol="0">
            <a:spAutoFit/>
          </a:bodyPr>
          <a:lstStyle/>
          <a:p>
            <a:pPr>
              <a:spcBef>
                <a:spcPts val="50"/>
              </a:spcBef>
            </a:pPr>
            <a:r>
              <a:rPr lang="nl-NL" sz="4800" dirty="0">
                <a:solidFill>
                  <a:schemeClr val="bg1"/>
                </a:solidFill>
                <a:latin typeface="Koppelaar" panose="02000503000000000000" pitchFamily="2" charset="77"/>
              </a:rPr>
              <a:t>BS De Pionier</a:t>
            </a:r>
          </a:p>
        </p:txBody>
      </p:sp>
      <p:sp>
        <p:nvSpPr>
          <p:cNvPr id="42" name="Tekstvak 41">
            <a:extLst>
              <a:ext uri="{FF2B5EF4-FFF2-40B4-BE49-F238E27FC236}">
                <a16:creationId xmlns:a16="http://schemas.microsoft.com/office/drawing/2014/main" id="{4AC63532-95F9-1113-8263-06B7C51BDF13}"/>
              </a:ext>
            </a:extLst>
          </p:cNvPr>
          <p:cNvSpPr txBox="1"/>
          <p:nvPr/>
        </p:nvSpPr>
        <p:spPr>
          <a:xfrm>
            <a:off x="9149088" y="559530"/>
            <a:ext cx="4129088" cy="830997"/>
          </a:xfrm>
          <a:prstGeom prst="rect">
            <a:avLst/>
          </a:prstGeom>
          <a:noFill/>
        </p:spPr>
        <p:txBody>
          <a:bodyPr wrap="square" rtlCol="0">
            <a:spAutoFit/>
          </a:bodyPr>
          <a:lstStyle/>
          <a:p>
            <a:pPr>
              <a:spcBef>
                <a:spcPts val="50"/>
              </a:spcBef>
            </a:pPr>
            <a:r>
              <a:rPr lang="nl-NL" sz="4800" dirty="0">
                <a:solidFill>
                  <a:schemeClr val="bg1"/>
                </a:solidFill>
                <a:latin typeface="Koppelaar" panose="02000503000000000000" pitchFamily="2" charset="77"/>
              </a:rPr>
              <a:t>Wormerveer</a:t>
            </a:r>
          </a:p>
        </p:txBody>
      </p:sp>
      <p:pic>
        <p:nvPicPr>
          <p:cNvPr id="44" name="Afbeelding 43" descr="Afbeelding met Lettertype, Graphics, logo, symbool&#10;&#10;Automatisch gegenereerde beschrijving">
            <a:extLst>
              <a:ext uri="{FF2B5EF4-FFF2-40B4-BE49-F238E27FC236}">
                <a16:creationId xmlns:a16="http://schemas.microsoft.com/office/drawing/2014/main" id="{4831B20C-9DDA-F78B-12F8-F565DC7ABEC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67783" y="4760603"/>
            <a:ext cx="3547638" cy="1500651"/>
          </a:xfrm>
          <a:prstGeom prst="rect">
            <a:avLst/>
          </a:prstGeom>
        </p:spPr>
      </p:pic>
      <p:pic>
        <p:nvPicPr>
          <p:cNvPr id="46" name="Afbeelding 45">
            <a:extLst>
              <a:ext uri="{FF2B5EF4-FFF2-40B4-BE49-F238E27FC236}">
                <a16:creationId xmlns:a16="http://schemas.microsoft.com/office/drawing/2014/main" id="{2BDD1A9C-E473-2DDB-858B-764BE3B3CA1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8360" y="6291313"/>
            <a:ext cx="5555026" cy="477581"/>
          </a:xfrm>
          <a:prstGeom prst="rect">
            <a:avLst/>
          </a:prstGeom>
        </p:spPr>
      </p:pic>
    </p:spTree>
    <p:extLst>
      <p:ext uri="{BB962C8B-B14F-4D97-AF65-F5344CB8AC3E}">
        <p14:creationId xmlns:p14="http://schemas.microsoft.com/office/powerpoint/2010/main" val="3697782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4B1AD1C7-7E5F-54A1-F89C-9927C52CA959}"/>
              </a:ext>
            </a:extLst>
          </p:cNvPr>
          <p:cNvSpPr/>
          <p:nvPr/>
        </p:nvSpPr>
        <p:spPr>
          <a:xfrm>
            <a:off x="-495947" y="-1056214"/>
            <a:ext cx="3549113"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EBCAA976-58A2-88AB-5AED-8D2DECCBCEC7}"/>
              </a:ext>
            </a:extLst>
          </p:cNvPr>
          <p:cNvSpPr>
            <a:spLocks noGrp="1"/>
          </p:cNvSpPr>
          <p:nvPr>
            <p:ph type="title"/>
          </p:nvPr>
        </p:nvSpPr>
        <p:spPr>
          <a:xfrm>
            <a:off x="104512" y="-177077"/>
            <a:ext cx="7342424" cy="904459"/>
          </a:xfrm>
        </p:spPr>
        <p:txBody>
          <a:bodyPr>
            <a:normAutofit fontScale="90000"/>
          </a:bodyPr>
          <a:lstStyle/>
          <a:p>
            <a:r>
              <a:rPr lang="nl-NL" sz="6600" dirty="0">
                <a:solidFill>
                  <a:srgbClr val="2B4757"/>
                </a:solidFill>
                <a:latin typeface="Koppelaar" panose="02000503000000000000" pitchFamily="2" charset="77"/>
              </a:rPr>
              <a:t>Actief spel</a:t>
            </a:r>
          </a:p>
        </p:txBody>
      </p:sp>
      <p:pic>
        <p:nvPicPr>
          <p:cNvPr id="8" name="Afbeelding 7" descr="Afbeelding met schermopname, Graphics, grafische vormgeving, Rechthoek&#10;&#10;Automatisch gegenereerde beschrijving">
            <a:extLst>
              <a:ext uri="{FF2B5EF4-FFF2-40B4-BE49-F238E27FC236}">
                <a16:creationId xmlns:a16="http://schemas.microsoft.com/office/drawing/2014/main" id="{1C6EF58B-199A-9AB8-DAC2-01E0C6F3F1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2599" y="-1202167"/>
            <a:ext cx="1099201" cy="1121444"/>
          </a:xfrm>
          <a:prstGeom prst="rect">
            <a:avLst/>
          </a:prstGeom>
        </p:spPr>
      </p:pic>
      <p:pic>
        <p:nvPicPr>
          <p:cNvPr id="9" name="Afbeelding 8">
            <a:extLst>
              <a:ext uri="{FF2B5EF4-FFF2-40B4-BE49-F238E27FC236}">
                <a16:creationId xmlns:a16="http://schemas.microsoft.com/office/drawing/2014/main" id="{CE4F5E5B-1165-542B-D400-97E11AB2A59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a:off x="2162085" y="7749"/>
            <a:ext cx="1092221" cy="1121444"/>
          </a:xfrm>
          <a:prstGeom prst="rect">
            <a:avLst/>
          </a:prstGeom>
        </p:spPr>
      </p:pic>
      <p:pic>
        <p:nvPicPr>
          <p:cNvPr id="10" name="Afbeelding 9">
            <a:extLst>
              <a:ext uri="{FF2B5EF4-FFF2-40B4-BE49-F238E27FC236}">
                <a16:creationId xmlns:a16="http://schemas.microsoft.com/office/drawing/2014/main" id="{423689FE-D889-9526-2F30-05A97FD2FEA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6200000">
            <a:off x="885711" y="-627559"/>
            <a:ext cx="454808" cy="3058699"/>
          </a:xfrm>
          <a:prstGeom prst="rect">
            <a:avLst/>
          </a:prstGeom>
        </p:spPr>
      </p:pic>
      <p:sp>
        <p:nvSpPr>
          <p:cNvPr id="16" name="Titel 1">
            <a:extLst>
              <a:ext uri="{FF2B5EF4-FFF2-40B4-BE49-F238E27FC236}">
                <a16:creationId xmlns:a16="http://schemas.microsoft.com/office/drawing/2014/main" id="{4DD2EADA-F41E-4DFA-B863-A3508ECACD3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10</a:t>
            </a:fld>
            <a:endParaRPr lang="nl-NL" sz="1400" dirty="0">
              <a:solidFill>
                <a:schemeClr val="bg1"/>
              </a:solidFill>
              <a:latin typeface="Myriad Pro" panose="020B0503030403020204" pitchFamily="34" charset="0"/>
            </a:endParaRPr>
          </a:p>
        </p:txBody>
      </p:sp>
      <p:pic>
        <p:nvPicPr>
          <p:cNvPr id="3" name="Afbeelding 2">
            <a:extLst>
              <a:ext uri="{FF2B5EF4-FFF2-40B4-BE49-F238E27FC236}">
                <a16:creationId xmlns:a16="http://schemas.microsoft.com/office/drawing/2014/main" id="{13F540A0-C2CC-241E-5079-17611DC72F2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10800000">
            <a:off x="2799498" y="-2001691"/>
            <a:ext cx="454808" cy="2346809"/>
          </a:xfrm>
          <a:prstGeom prst="rect">
            <a:avLst/>
          </a:prstGeom>
        </p:spPr>
      </p:pic>
      <p:pic>
        <p:nvPicPr>
          <p:cNvPr id="11" name="Tijdelijke aanduiding voor inhoud 12" descr="Afbeelding met symbool, Graphics, schermopname, grafische vormgeving&#10;&#10;Automatisch gegenereerde beschrijving">
            <a:extLst>
              <a:ext uri="{FF2B5EF4-FFF2-40B4-BE49-F238E27FC236}">
                <a16:creationId xmlns:a16="http://schemas.microsoft.com/office/drawing/2014/main" id="{D2258E4F-B95E-5D14-426D-3C065623F8A2}"/>
              </a:ext>
            </a:extLst>
          </p:cNvPr>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a:stretch/>
        </p:blipFill>
        <p:spPr>
          <a:xfrm>
            <a:off x="11403298" y="6124992"/>
            <a:ext cx="1121769" cy="980011"/>
          </a:xfrm>
        </p:spPr>
      </p:pic>
      <p:pic>
        <p:nvPicPr>
          <p:cNvPr id="12" name="Tijdelijke aanduiding voor inhoud 12" descr="Afbeelding met symbool, Graphics, schermopname, grafische vormgeving&#10;&#10;Automatisch gegenereerde beschrijving">
            <a:extLst>
              <a:ext uri="{FF2B5EF4-FFF2-40B4-BE49-F238E27FC236}">
                <a16:creationId xmlns:a16="http://schemas.microsoft.com/office/drawing/2014/main" id="{F2D06745-A55B-5D87-8E1F-7CFF36186FB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15" name="Titel 1">
            <a:extLst>
              <a:ext uri="{FF2B5EF4-FFF2-40B4-BE49-F238E27FC236}">
                <a16:creationId xmlns:a16="http://schemas.microsoft.com/office/drawing/2014/main" id="{1266AB23-D22D-3804-955F-61A959F77D52}"/>
              </a:ext>
            </a:extLst>
          </p:cNvPr>
          <p:cNvSpPr txBox="1">
            <a:spLocks/>
          </p:cNvSpPr>
          <p:nvPr/>
        </p:nvSpPr>
        <p:spPr>
          <a:xfrm>
            <a:off x="11569282" y="6200543"/>
            <a:ext cx="50617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10</a:t>
            </a:fld>
            <a:endParaRPr lang="nl-NL" sz="2400" dirty="0">
              <a:solidFill>
                <a:schemeClr val="bg1"/>
              </a:solidFill>
              <a:latin typeface="Myriad Pro" panose="020B0503030403020204" pitchFamily="34" charset="0"/>
            </a:endParaRPr>
          </a:p>
        </p:txBody>
      </p:sp>
      <p:sp>
        <p:nvSpPr>
          <p:cNvPr id="18" name="Ovaal 17">
            <a:extLst>
              <a:ext uri="{FF2B5EF4-FFF2-40B4-BE49-F238E27FC236}">
                <a16:creationId xmlns:a16="http://schemas.microsoft.com/office/drawing/2014/main" id="{773871FA-E775-7BE5-8BD1-6F8248783A6F}"/>
              </a:ext>
            </a:extLst>
          </p:cNvPr>
          <p:cNvSpPr/>
          <p:nvPr/>
        </p:nvSpPr>
        <p:spPr>
          <a:xfrm>
            <a:off x="9318657" y="272940"/>
            <a:ext cx="2520000" cy="2520000"/>
          </a:xfrm>
          <a:prstGeom prst="ellipse">
            <a:avLst/>
          </a:prstGeom>
          <a:solidFill>
            <a:srgbClr val="E5B281"/>
          </a:solidFill>
          <a:ln w="57150">
            <a:solidFill>
              <a:srgbClr val="B26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a:extLst>
              <a:ext uri="{FF2B5EF4-FFF2-40B4-BE49-F238E27FC236}">
                <a16:creationId xmlns:a16="http://schemas.microsoft.com/office/drawing/2014/main" id="{78495F72-94EA-4EE0-A909-365F00EC486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94"/>
          <a:stretch/>
        </p:blipFill>
        <p:spPr>
          <a:xfrm>
            <a:off x="896667" y="2805295"/>
            <a:ext cx="4515567" cy="3548040"/>
          </a:xfrm>
          <a:prstGeom prst="roundRect">
            <a:avLst/>
          </a:prstGeom>
          <a:ln w="57150">
            <a:solidFill>
              <a:srgbClr val="214859"/>
            </a:solidFill>
          </a:ln>
        </p:spPr>
      </p:pic>
      <p:pic>
        <p:nvPicPr>
          <p:cNvPr id="21" name="Afbeelding 20">
            <a:extLst>
              <a:ext uri="{FF2B5EF4-FFF2-40B4-BE49-F238E27FC236}">
                <a16:creationId xmlns:a16="http://schemas.microsoft.com/office/drawing/2014/main" id="{B214FB17-91F2-1550-525B-2EA647A4DC43}"/>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496803" y="1405831"/>
            <a:ext cx="3151568" cy="3053834"/>
          </a:xfrm>
          <a:prstGeom prst="roundRect">
            <a:avLst/>
          </a:prstGeom>
          <a:ln w="57150">
            <a:solidFill>
              <a:srgbClr val="214859"/>
            </a:solidFill>
          </a:ln>
        </p:spPr>
      </p:pic>
      <p:pic>
        <p:nvPicPr>
          <p:cNvPr id="23" name="Afbeelding 22">
            <a:extLst>
              <a:ext uri="{FF2B5EF4-FFF2-40B4-BE49-F238E27FC236}">
                <a16:creationId xmlns:a16="http://schemas.microsoft.com/office/drawing/2014/main" id="{402B79D1-F5FE-B885-B242-5BD0E425F982}"/>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959280" y="3078768"/>
            <a:ext cx="4515567" cy="3548040"/>
          </a:xfrm>
          <a:prstGeom prst="roundRect">
            <a:avLst/>
          </a:prstGeom>
          <a:ln w="57150">
            <a:solidFill>
              <a:srgbClr val="214859"/>
            </a:solidFill>
          </a:ln>
        </p:spPr>
      </p:pic>
      <p:sp>
        <p:nvSpPr>
          <p:cNvPr id="13" name="Ovaal 12">
            <a:extLst>
              <a:ext uri="{FF2B5EF4-FFF2-40B4-BE49-F238E27FC236}">
                <a16:creationId xmlns:a16="http://schemas.microsoft.com/office/drawing/2014/main" id="{8F8A1454-CFAC-0A76-7DFD-8C85B62C6A70}"/>
              </a:ext>
            </a:extLst>
          </p:cNvPr>
          <p:cNvSpPr/>
          <p:nvPr/>
        </p:nvSpPr>
        <p:spPr>
          <a:xfrm>
            <a:off x="9323826" y="272940"/>
            <a:ext cx="2520000" cy="2520000"/>
          </a:xfrm>
          <a:prstGeom prst="ellipse">
            <a:avLst/>
          </a:prstGeom>
          <a:solidFill>
            <a:srgbClr val="7DA8C1"/>
          </a:solidFill>
          <a:ln w="5715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77A28137-CA77-FEDE-E7FB-78B9600EB599}"/>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9930498" y="525069"/>
            <a:ext cx="1357993" cy="2075504"/>
          </a:xfrm>
          <a:prstGeom prst="rect">
            <a:avLst/>
          </a:prstGeom>
        </p:spPr>
      </p:pic>
      <p:sp>
        <p:nvSpPr>
          <p:cNvPr id="5" name="Tekstvak 4">
            <a:extLst>
              <a:ext uri="{FF2B5EF4-FFF2-40B4-BE49-F238E27FC236}">
                <a16:creationId xmlns:a16="http://schemas.microsoft.com/office/drawing/2014/main" id="{B1952F70-DC26-3C64-067A-8A7D7A034D3B}"/>
              </a:ext>
            </a:extLst>
          </p:cNvPr>
          <p:cNvSpPr txBox="1"/>
          <p:nvPr/>
        </p:nvSpPr>
        <p:spPr>
          <a:xfrm>
            <a:off x="533448" y="1424126"/>
            <a:ext cx="3242276" cy="1015663"/>
          </a:xfrm>
          <a:prstGeom prst="rect">
            <a:avLst/>
          </a:prstGeom>
          <a:noFill/>
        </p:spPr>
        <p:txBody>
          <a:bodyPr wrap="square">
            <a:spAutoFit/>
          </a:bodyPr>
          <a:lstStyle/>
          <a:p>
            <a:pPr algn="ctr"/>
            <a:r>
              <a:rPr lang="nl-NL" sz="1200" dirty="0">
                <a:solidFill>
                  <a:srgbClr val="214859"/>
                </a:solidFill>
                <a:effectLst/>
                <a:latin typeface="Myriad Pro" panose="020B0503030403020204" pitchFamily="34" charset="0"/>
              </a:rPr>
              <a:t>Bij actief spel is de ruimte die gebruikt wordt groter dan een speelelement. In deze zone is ruimte om te rennen, springen en klauteren. Op speelse wijze actief te bewegen zoals tikkertje of de vloer is lava.</a:t>
            </a:r>
          </a:p>
        </p:txBody>
      </p:sp>
    </p:spTree>
    <p:extLst>
      <p:ext uri="{BB962C8B-B14F-4D97-AF65-F5344CB8AC3E}">
        <p14:creationId xmlns:p14="http://schemas.microsoft.com/office/powerpoint/2010/main" val="3171665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4B1AD1C7-7E5F-54A1-F89C-9927C52CA959}"/>
              </a:ext>
            </a:extLst>
          </p:cNvPr>
          <p:cNvSpPr/>
          <p:nvPr/>
        </p:nvSpPr>
        <p:spPr>
          <a:xfrm>
            <a:off x="-1315051" y="-1055382"/>
            <a:ext cx="3549113"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EBCAA976-58A2-88AB-5AED-8D2DECCBCEC7}"/>
              </a:ext>
            </a:extLst>
          </p:cNvPr>
          <p:cNvSpPr>
            <a:spLocks noGrp="1"/>
          </p:cNvSpPr>
          <p:nvPr>
            <p:ph type="title"/>
          </p:nvPr>
        </p:nvSpPr>
        <p:spPr>
          <a:xfrm>
            <a:off x="104512" y="-177077"/>
            <a:ext cx="7342424" cy="904459"/>
          </a:xfrm>
        </p:spPr>
        <p:txBody>
          <a:bodyPr>
            <a:normAutofit fontScale="90000"/>
          </a:bodyPr>
          <a:lstStyle/>
          <a:p>
            <a:r>
              <a:rPr lang="nl-NL" sz="6600" dirty="0">
                <a:solidFill>
                  <a:srgbClr val="2B4757"/>
                </a:solidFill>
                <a:latin typeface="Koppelaar" panose="02000503000000000000" pitchFamily="2" charset="77"/>
              </a:rPr>
              <a:t>Sport</a:t>
            </a:r>
          </a:p>
        </p:txBody>
      </p:sp>
      <p:pic>
        <p:nvPicPr>
          <p:cNvPr id="8" name="Afbeelding 7" descr="Afbeelding met schermopname, Graphics, grafische vormgeving, Rechthoek&#10;&#10;Automatisch gegenereerde beschrijving">
            <a:extLst>
              <a:ext uri="{FF2B5EF4-FFF2-40B4-BE49-F238E27FC236}">
                <a16:creationId xmlns:a16="http://schemas.microsoft.com/office/drawing/2014/main" id="{1C6EF58B-199A-9AB8-DAC2-01E0C6F3F1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2599" y="-1202167"/>
            <a:ext cx="1099201" cy="1121444"/>
          </a:xfrm>
          <a:prstGeom prst="rect">
            <a:avLst/>
          </a:prstGeom>
        </p:spPr>
      </p:pic>
      <p:pic>
        <p:nvPicPr>
          <p:cNvPr id="9" name="Afbeelding 8">
            <a:extLst>
              <a:ext uri="{FF2B5EF4-FFF2-40B4-BE49-F238E27FC236}">
                <a16:creationId xmlns:a16="http://schemas.microsoft.com/office/drawing/2014/main" id="{CE4F5E5B-1165-542B-D400-97E11AB2A59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a:off x="1136568" y="9412"/>
            <a:ext cx="1092220" cy="1121444"/>
          </a:xfrm>
          <a:prstGeom prst="rect">
            <a:avLst/>
          </a:prstGeom>
        </p:spPr>
      </p:pic>
      <p:pic>
        <p:nvPicPr>
          <p:cNvPr id="10" name="Afbeelding 9">
            <a:extLst>
              <a:ext uri="{FF2B5EF4-FFF2-40B4-BE49-F238E27FC236}">
                <a16:creationId xmlns:a16="http://schemas.microsoft.com/office/drawing/2014/main" id="{423689FE-D889-9526-2F30-05A97FD2FEA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6200000">
            <a:off x="-139806" y="-269951"/>
            <a:ext cx="454808" cy="2346809"/>
          </a:xfrm>
          <a:prstGeom prst="rect">
            <a:avLst/>
          </a:prstGeom>
        </p:spPr>
      </p:pic>
      <p:sp>
        <p:nvSpPr>
          <p:cNvPr id="16" name="Titel 1">
            <a:extLst>
              <a:ext uri="{FF2B5EF4-FFF2-40B4-BE49-F238E27FC236}">
                <a16:creationId xmlns:a16="http://schemas.microsoft.com/office/drawing/2014/main" id="{4DD2EADA-F41E-4DFA-B863-A3508ECACD3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11</a:t>
            </a:fld>
            <a:endParaRPr lang="nl-NL" sz="1400" dirty="0">
              <a:solidFill>
                <a:schemeClr val="bg1"/>
              </a:solidFill>
              <a:latin typeface="Myriad Pro" panose="020B0503030403020204" pitchFamily="34" charset="0"/>
            </a:endParaRPr>
          </a:p>
        </p:txBody>
      </p:sp>
      <p:pic>
        <p:nvPicPr>
          <p:cNvPr id="3" name="Afbeelding 2">
            <a:extLst>
              <a:ext uri="{FF2B5EF4-FFF2-40B4-BE49-F238E27FC236}">
                <a16:creationId xmlns:a16="http://schemas.microsoft.com/office/drawing/2014/main" id="{13F540A0-C2CC-241E-5079-17611DC72F2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0800000">
            <a:off x="1773981" y="-2000028"/>
            <a:ext cx="454807" cy="2346809"/>
          </a:xfrm>
          <a:prstGeom prst="rect">
            <a:avLst/>
          </a:prstGeom>
        </p:spPr>
      </p:pic>
      <p:pic>
        <p:nvPicPr>
          <p:cNvPr id="11" name="Tijdelijke aanduiding voor inhoud 12" descr="Afbeelding met symbool, Graphics, schermopname, grafische vormgeving&#10;&#10;Automatisch gegenereerde beschrijving">
            <a:extLst>
              <a:ext uri="{FF2B5EF4-FFF2-40B4-BE49-F238E27FC236}">
                <a16:creationId xmlns:a16="http://schemas.microsoft.com/office/drawing/2014/main" id="{D2258E4F-B95E-5D14-426D-3C065623F8A2}"/>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11403298" y="6124992"/>
            <a:ext cx="1121769" cy="980011"/>
          </a:xfrm>
        </p:spPr>
      </p:pic>
      <p:pic>
        <p:nvPicPr>
          <p:cNvPr id="12" name="Tijdelijke aanduiding voor inhoud 12" descr="Afbeelding met symbool, Graphics, schermopname, grafische vormgeving&#10;&#10;Automatisch gegenereerde beschrijving">
            <a:extLst>
              <a:ext uri="{FF2B5EF4-FFF2-40B4-BE49-F238E27FC236}">
                <a16:creationId xmlns:a16="http://schemas.microsoft.com/office/drawing/2014/main" id="{F2D06745-A55B-5D87-8E1F-7CFF36186FB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15" name="Titel 1">
            <a:extLst>
              <a:ext uri="{FF2B5EF4-FFF2-40B4-BE49-F238E27FC236}">
                <a16:creationId xmlns:a16="http://schemas.microsoft.com/office/drawing/2014/main" id="{1266AB23-D22D-3804-955F-61A959F77D52}"/>
              </a:ext>
            </a:extLst>
          </p:cNvPr>
          <p:cNvSpPr txBox="1">
            <a:spLocks/>
          </p:cNvSpPr>
          <p:nvPr/>
        </p:nvSpPr>
        <p:spPr>
          <a:xfrm>
            <a:off x="11569282" y="6200543"/>
            <a:ext cx="622718"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11</a:t>
            </a:fld>
            <a:endParaRPr lang="nl-NL" sz="2400" dirty="0">
              <a:solidFill>
                <a:schemeClr val="bg1"/>
              </a:solidFill>
              <a:latin typeface="Myriad Pro" panose="020B0503030403020204" pitchFamily="34" charset="0"/>
            </a:endParaRPr>
          </a:p>
        </p:txBody>
      </p:sp>
      <p:sp>
        <p:nvSpPr>
          <p:cNvPr id="4" name="Ovaal 3">
            <a:extLst>
              <a:ext uri="{FF2B5EF4-FFF2-40B4-BE49-F238E27FC236}">
                <a16:creationId xmlns:a16="http://schemas.microsoft.com/office/drawing/2014/main" id="{27C3A04A-3737-338A-09A2-6B9CD5087D1F}"/>
              </a:ext>
            </a:extLst>
          </p:cNvPr>
          <p:cNvSpPr/>
          <p:nvPr/>
        </p:nvSpPr>
        <p:spPr>
          <a:xfrm>
            <a:off x="9318657" y="272940"/>
            <a:ext cx="2520000" cy="2520000"/>
          </a:xfrm>
          <a:prstGeom prst="ellipse">
            <a:avLst/>
          </a:prstGeom>
          <a:solidFill>
            <a:srgbClr val="E5B281"/>
          </a:solidFill>
          <a:ln w="57150">
            <a:solidFill>
              <a:srgbClr val="B26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45F71BB0-EA0E-B2EF-44F2-6CE5AD30183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12458" y="2805295"/>
            <a:ext cx="4515567" cy="3548040"/>
          </a:xfrm>
          <a:prstGeom prst="roundRect">
            <a:avLst/>
          </a:prstGeom>
          <a:ln w="57150">
            <a:solidFill>
              <a:srgbClr val="214859"/>
            </a:solidFill>
          </a:ln>
        </p:spPr>
      </p:pic>
      <p:pic>
        <p:nvPicPr>
          <p:cNvPr id="20" name="Afbeelding 19">
            <a:extLst>
              <a:ext uri="{FF2B5EF4-FFF2-40B4-BE49-F238E27FC236}">
                <a16:creationId xmlns:a16="http://schemas.microsoft.com/office/drawing/2014/main" id="{709A82BA-B3B9-ED8F-EC7F-7111ABC7C5B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1376"/>
          <a:stretch/>
        </p:blipFill>
        <p:spPr>
          <a:xfrm>
            <a:off x="4496803" y="1405831"/>
            <a:ext cx="3151568" cy="3053834"/>
          </a:xfrm>
          <a:prstGeom prst="roundRect">
            <a:avLst/>
          </a:prstGeom>
          <a:ln w="57150">
            <a:solidFill>
              <a:srgbClr val="214859"/>
            </a:solidFill>
          </a:ln>
        </p:spPr>
      </p:pic>
      <p:pic>
        <p:nvPicPr>
          <p:cNvPr id="21" name="Afbeelding 20">
            <a:extLst>
              <a:ext uri="{FF2B5EF4-FFF2-40B4-BE49-F238E27FC236}">
                <a16:creationId xmlns:a16="http://schemas.microsoft.com/office/drawing/2014/main" id="{3E02B890-4E71-D9CB-90A6-B49517FA569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959280" y="3078768"/>
            <a:ext cx="4515567" cy="3548040"/>
          </a:xfrm>
          <a:prstGeom prst="roundRect">
            <a:avLst/>
          </a:prstGeom>
          <a:ln w="57150">
            <a:solidFill>
              <a:srgbClr val="214859"/>
            </a:solidFill>
          </a:ln>
        </p:spPr>
      </p:pic>
      <p:sp>
        <p:nvSpPr>
          <p:cNvPr id="13" name="Ovaal 12">
            <a:extLst>
              <a:ext uri="{FF2B5EF4-FFF2-40B4-BE49-F238E27FC236}">
                <a16:creationId xmlns:a16="http://schemas.microsoft.com/office/drawing/2014/main" id="{8F8A1454-CFAC-0A76-7DFD-8C85B62C6A70}"/>
              </a:ext>
            </a:extLst>
          </p:cNvPr>
          <p:cNvSpPr/>
          <p:nvPr/>
        </p:nvSpPr>
        <p:spPr>
          <a:xfrm>
            <a:off x="9312440" y="272939"/>
            <a:ext cx="2520000" cy="2520000"/>
          </a:xfrm>
          <a:prstGeom prst="ellipse">
            <a:avLst/>
          </a:prstGeom>
          <a:solidFill>
            <a:srgbClr val="BF81B6"/>
          </a:solidFill>
          <a:ln w="57150">
            <a:solidFill>
              <a:srgbClr val="592A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77A28137-CA77-FEDE-E7FB-78B9600EB599}"/>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590339" y="515890"/>
            <a:ext cx="1805359" cy="1894097"/>
          </a:xfrm>
          <a:prstGeom prst="rect">
            <a:avLst/>
          </a:prstGeom>
        </p:spPr>
      </p:pic>
      <p:sp>
        <p:nvSpPr>
          <p:cNvPr id="6" name="Tekstvak 5">
            <a:extLst>
              <a:ext uri="{FF2B5EF4-FFF2-40B4-BE49-F238E27FC236}">
                <a16:creationId xmlns:a16="http://schemas.microsoft.com/office/drawing/2014/main" id="{E632E6D0-EB18-3F2E-2922-DFD7A581F169}"/>
              </a:ext>
            </a:extLst>
          </p:cNvPr>
          <p:cNvSpPr txBox="1"/>
          <p:nvPr/>
        </p:nvSpPr>
        <p:spPr>
          <a:xfrm>
            <a:off x="533448" y="1424126"/>
            <a:ext cx="3242276" cy="1015663"/>
          </a:xfrm>
          <a:prstGeom prst="rect">
            <a:avLst/>
          </a:prstGeom>
          <a:noFill/>
        </p:spPr>
        <p:txBody>
          <a:bodyPr wrap="square">
            <a:spAutoFit/>
          </a:bodyPr>
          <a:lstStyle/>
          <a:p>
            <a:pPr algn="ctr"/>
            <a:r>
              <a:rPr lang="nl-NL" sz="1200" dirty="0">
                <a:solidFill>
                  <a:srgbClr val="214859"/>
                </a:solidFill>
                <a:effectLst/>
                <a:latin typeface="Myriad Pro" panose="020B0503030403020204" pitchFamily="34" charset="0"/>
              </a:rPr>
              <a:t>Competitiespel zit in ieder mens. Een sportzone biedt de mogelijkheid om een wedstrijd aan te gaan met een ander of juist om je vaardigheid te trainen. Er zit heel veel spelplezier in een sportzone</a:t>
            </a:r>
          </a:p>
        </p:txBody>
      </p:sp>
    </p:spTree>
    <p:extLst>
      <p:ext uri="{BB962C8B-B14F-4D97-AF65-F5344CB8AC3E}">
        <p14:creationId xmlns:p14="http://schemas.microsoft.com/office/powerpoint/2010/main" val="3031341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5D3A8-857A-FB60-2BA9-14E3585314F2}"/>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C8DC3E3A-E9BA-F373-DE54-835F18CF8C9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6200000">
            <a:off x="2871371" y="-1132204"/>
            <a:ext cx="6449260" cy="9122410"/>
          </a:xfrm>
          <a:prstGeom prst="roundRect">
            <a:avLst/>
          </a:prstGeom>
          <a:ln w="57150">
            <a:solidFill>
              <a:srgbClr val="AF237C"/>
            </a:solidFill>
          </a:ln>
        </p:spPr>
      </p:pic>
      <p:sp>
        <p:nvSpPr>
          <p:cNvPr id="17" name="Rechthoek 16">
            <a:extLst>
              <a:ext uri="{FF2B5EF4-FFF2-40B4-BE49-F238E27FC236}">
                <a16:creationId xmlns:a16="http://schemas.microsoft.com/office/drawing/2014/main" id="{93FEBCF0-7082-5524-553E-885A3952BD29}"/>
              </a:ext>
            </a:extLst>
          </p:cNvPr>
          <p:cNvSpPr/>
          <p:nvPr/>
        </p:nvSpPr>
        <p:spPr>
          <a:xfrm>
            <a:off x="-1448133" y="-1162274"/>
            <a:ext cx="7126149"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74162430-D531-5282-525F-53DA0638C205}"/>
              </a:ext>
            </a:extLst>
          </p:cNvPr>
          <p:cNvSpPr>
            <a:spLocks noGrp="1"/>
          </p:cNvSpPr>
          <p:nvPr>
            <p:ph type="title"/>
          </p:nvPr>
        </p:nvSpPr>
        <p:spPr>
          <a:xfrm>
            <a:off x="104512" y="-177077"/>
            <a:ext cx="6597371" cy="904459"/>
          </a:xfrm>
        </p:spPr>
        <p:txBody>
          <a:bodyPr>
            <a:noAutofit/>
          </a:bodyPr>
          <a:lstStyle/>
          <a:p>
            <a:r>
              <a:rPr lang="nl-NL" sz="6000" dirty="0">
                <a:solidFill>
                  <a:srgbClr val="214859"/>
                </a:solidFill>
                <a:latin typeface="Koppelaar" panose="02000503000000000000" pitchFamily="2" charset="77"/>
              </a:rPr>
              <a:t>huidige situatie</a:t>
            </a:r>
          </a:p>
        </p:txBody>
      </p:sp>
      <p:pic>
        <p:nvPicPr>
          <p:cNvPr id="9" name="Afbeelding 8" descr="Afbeelding met schermopname, Graphics, grafische vormgeving, Kleurrijkheid&#10;&#10;Automatisch gegenereerde beschrijving">
            <a:extLst>
              <a:ext uri="{FF2B5EF4-FFF2-40B4-BE49-F238E27FC236}">
                <a16:creationId xmlns:a16="http://schemas.microsoft.com/office/drawing/2014/main" id="{CF7CCD4E-581D-F6B7-021C-45293B33AC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4823357" y="0"/>
            <a:ext cx="1092221" cy="1121445"/>
          </a:xfrm>
          <a:prstGeom prst="rect">
            <a:avLst/>
          </a:prstGeom>
        </p:spPr>
      </p:pic>
      <p:pic>
        <p:nvPicPr>
          <p:cNvPr id="10" name="Afbeelding 9" descr="Afbeelding met schermopname, paars, Lila, Magenta&#10;&#10;Automatisch gegenereerde beschrijving">
            <a:extLst>
              <a:ext uri="{FF2B5EF4-FFF2-40B4-BE49-F238E27FC236}">
                <a16:creationId xmlns:a16="http://schemas.microsoft.com/office/drawing/2014/main" id="{A1615063-DBD6-CE76-9F94-EC57823356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1630273" y="-2320415"/>
            <a:ext cx="454808" cy="6428912"/>
          </a:xfrm>
          <a:prstGeom prst="rect">
            <a:avLst/>
          </a:prstGeom>
        </p:spPr>
      </p:pic>
      <p:sp>
        <p:nvSpPr>
          <p:cNvPr id="16" name="Titel 1">
            <a:extLst>
              <a:ext uri="{FF2B5EF4-FFF2-40B4-BE49-F238E27FC236}">
                <a16:creationId xmlns:a16="http://schemas.microsoft.com/office/drawing/2014/main" id="{D5F94618-1EF9-29F7-13D7-2BC09D817C09}"/>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12</a:t>
            </a:fld>
            <a:endParaRPr lang="nl-NL" sz="1400" dirty="0">
              <a:solidFill>
                <a:schemeClr val="bg1"/>
              </a:solidFill>
              <a:latin typeface="Myriad Pro" panose="020B0503030403020204" pitchFamily="34" charset="0"/>
            </a:endParaRPr>
          </a:p>
        </p:txBody>
      </p:sp>
      <p:pic>
        <p:nvPicPr>
          <p:cNvPr id="3" name="Afbeelding 2" descr="Afbeelding met schermopname, paars, Lila, Magenta&#10;&#10;Automatisch gegenereerde beschrijving">
            <a:extLst>
              <a:ext uri="{FF2B5EF4-FFF2-40B4-BE49-F238E27FC236}">
                <a16:creationId xmlns:a16="http://schemas.microsoft.com/office/drawing/2014/main" id="{B0441E94-AFD4-7AC9-4CD1-109896F3F1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5460770" y="-2955211"/>
            <a:ext cx="454808" cy="3341889"/>
          </a:xfrm>
          <a:prstGeom prst="rect">
            <a:avLst/>
          </a:prstGeom>
        </p:spPr>
      </p:pic>
      <p:pic>
        <p:nvPicPr>
          <p:cNvPr id="11" name="Tijdelijke aanduiding voor inhoud 12" descr="Afbeelding met symbool, Graphics, schermopname, grafische vormgeving&#10;&#10;Automatisch gegenereerde beschrijving">
            <a:extLst>
              <a:ext uri="{FF2B5EF4-FFF2-40B4-BE49-F238E27FC236}">
                <a16:creationId xmlns:a16="http://schemas.microsoft.com/office/drawing/2014/main" id="{FF692C9F-1A8D-7E23-6E8F-66213D34AE05}"/>
              </a:ext>
            </a:extLst>
          </p:cNvPr>
          <p:cNvPicPr>
            <a:picLocks noGrp="1" noChangeAspect="1"/>
          </p:cNvPicPr>
          <p:nvPr>
            <p:ph idx="1"/>
          </p:nvPr>
        </p:nvPicPr>
        <p:blipFill rotWithShape="1">
          <a:blip r:embed="rId7" cstate="email">
            <a:extLst>
              <a:ext uri="{28A0092B-C50C-407E-A947-70E740481C1C}">
                <a14:useLocalDpi xmlns:a14="http://schemas.microsoft.com/office/drawing/2010/main"/>
              </a:ext>
            </a:extLst>
          </a:blip>
          <a:srcRect/>
          <a:stretch/>
        </p:blipFill>
        <p:spPr>
          <a:xfrm>
            <a:off x="11403298" y="6124992"/>
            <a:ext cx="1121769" cy="980011"/>
          </a:xfrm>
        </p:spPr>
      </p:pic>
      <p:pic>
        <p:nvPicPr>
          <p:cNvPr id="12" name="Tijdelijke aanduiding voor inhoud 12" descr="Afbeelding met symbool, Graphics, schermopname, grafische vormgeving&#10;&#10;Automatisch gegenereerde beschrijving">
            <a:extLst>
              <a:ext uri="{FF2B5EF4-FFF2-40B4-BE49-F238E27FC236}">
                <a16:creationId xmlns:a16="http://schemas.microsoft.com/office/drawing/2014/main" id="{AF847A33-0F66-5E8A-11BF-89CEF91A16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15" name="Titel 1">
            <a:extLst>
              <a:ext uri="{FF2B5EF4-FFF2-40B4-BE49-F238E27FC236}">
                <a16:creationId xmlns:a16="http://schemas.microsoft.com/office/drawing/2014/main" id="{6FFEDFAA-7E87-AB3A-FD0D-B892524BDE6E}"/>
              </a:ext>
            </a:extLst>
          </p:cNvPr>
          <p:cNvSpPr txBox="1">
            <a:spLocks/>
          </p:cNvSpPr>
          <p:nvPr/>
        </p:nvSpPr>
        <p:spPr>
          <a:xfrm>
            <a:off x="11569282" y="6200543"/>
            <a:ext cx="297685"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12</a:t>
            </a:fld>
            <a:endParaRPr lang="nl-NL" sz="2400" dirty="0">
              <a:solidFill>
                <a:schemeClr val="bg1"/>
              </a:solidFill>
              <a:latin typeface="Myriad Pro" panose="020B0503030403020204" pitchFamily="34" charset="0"/>
            </a:endParaRPr>
          </a:p>
        </p:txBody>
      </p:sp>
      <p:sp>
        <p:nvSpPr>
          <p:cNvPr id="4" name="Afgeronde rechthoek 3">
            <a:extLst>
              <a:ext uri="{FF2B5EF4-FFF2-40B4-BE49-F238E27FC236}">
                <a16:creationId xmlns:a16="http://schemas.microsoft.com/office/drawing/2014/main" id="{D56889A3-7EA0-D0EC-0D80-7544547B3B51}"/>
              </a:ext>
            </a:extLst>
          </p:cNvPr>
          <p:cNvSpPr/>
          <p:nvPr/>
        </p:nvSpPr>
        <p:spPr>
          <a:xfrm>
            <a:off x="-566057" y="3894605"/>
            <a:ext cx="3027062" cy="3478651"/>
          </a:xfrm>
          <a:prstGeom prst="roundRect">
            <a:avLst/>
          </a:prstGeom>
          <a:solidFill>
            <a:schemeClr val="bg1"/>
          </a:solidFill>
          <a:ln w="57150">
            <a:solidFill>
              <a:srgbClr val="739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36B4A3BC-9B7B-1A44-8F28-EF095621A5D1}"/>
              </a:ext>
            </a:extLst>
          </p:cNvPr>
          <p:cNvSpPr txBox="1"/>
          <p:nvPr/>
        </p:nvSpPr>
        <p:spPr>
          <a:xfrm>
            <a:off x="251700" y="4094081"/>
            <a:ext cx="2084360" cy="2308324"/>
          </a:xfrm>
          <a:prstGeom prst="rect">
            <a:avLst/>
          </a:prstGeom>
          <a:noFill/>
        </p:spPr>
        <p:txBody>
          <a:bodyPr wrap="square" rtlCol="0">
            <a:spAutoFit/>
          </a:bodyPr>
          <a:lstStyle/>
          <a:p>
            <a:r>
              <a:rPr lang="nl-NL" sz="1600" dirty="0">
                <a:latin typeface="Myriad Pro" panose="020B0503030403020204" pitchFamily="34" charset="0"/>
              </a:rPr>
              <a:t>- fietsers over schoolplein</a:t>
            </a:r>
          </a:p>
          <a:p>
            <a:endParaRPr lang="nl-NL" sz="1600" dirty="0">
              <a:latin typeface="Myriad Pro" panose="020B0503030403020204" pitchFamily="34" charset="0"/>
            </a:endParaRPr>
          </a:p>
          <a:p>
            <a:r>
              <a:rPr lang="nl-NL" sz="1600" dirty="0">
                <a:latin typeface="Myriad Pro" panose="020B0503030403020204" pitchFamily="34" charset="0"/>
              </a:rPr>
              <a:t>- bijna helemaal betegeld</a:t>
            </a:r>
          </a:p>
          <a:p>
            <a:endParaRPr lang="nl-NL" sz="1600" dirty="0">
              <a:latin typeface="Myriad Pro" panose="020B0503030403020204" pitchFamily="34" charset="0"/>
            </a:endParaRPr>
          </a:p>
          <a:p>
            <a:r>
              <a:rPr lang="nl-NL" sz="1600" dirty="0">
                <a:latin typeface="Myriad Pro" panose="020B0503030403020204" pitchFamily="34" charset="0"/>
              </a:rPr>
              <a:t>- geen zonering</a:t>
            </a:r>
          </a:p>
          <a:p>
            <a:endParaRPr lang="nl-NL" sz="1600" dirty="0">
              <a:latin typeface="Myriad Pro" panose="020B0503030403020204" pitchFamily="34" charset="0"/>
            </a:endParaRPr>
          </a:p>
          <a:p>
            <a:r>
              <a:rPr lang="nl-NL" sz="1600" dirty="0">
                <a:latin typeface="Myriad Pro" panose="020B0503030403020204" pitchFamily="34" charset="0"/>
              </a:rPr>
              <a:t>- amper speelwaarde</a:t>
            </a:r>
          </a:p>
        </p:txBody>
      </p:sp>
      <p:sp>
        <p:nvSpPr>
          <p:cNvPr id="29" name="Afgeronde rechthoek 28">
            <a:extLst>
              <a:ext uri="{FF2B5EF4-FFF2-40B4-BE49-F238E27FC236}">
                <a16:creationId xmlns:a16="http://schemas.microsoft.com/office/drawing/2014/main" id="{E6820E80-CCEC-4D3A-D5A0-CB9EB7278925}"/>
              </a:ext>
            </a:extLst>
          </p:cNvPr>
          <p:cNvSpPr/>
          <p:nvPr/>
        </p:nvSpPr>
        <p:spPr>
          <a:xfrm>
            <a:off x="10132420" y="-2490969"/>
            <a:ext cx="2895600" cy="4680857"/>
          </a:xfrm>
          <a:prstGeom prst="roundRect">
            <a:avLst/>
          </a:prstGeom>
          <a:solidFill>
            <a:schemeClr val="bg1"/>
          </a:solidFill>
          <a:ln w="5715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1" name="Rechte verbindingslijn met pijl 30">
            <a:extLst>
              <a:ext uri="{FF2B5EF4-FFF2-40B4-BE49-F238E27FC236}">
                <a16:creationId xmlns:a16="http://schemas.microsoft.com/office/drawing/2014/main" id="{92F84350-4E26-90DB-D30E-CE30E9EBE7E2}"/>
              </a:ext>
            </a:extLst>
          </p:cNvPr>
          <p:cNvCxnSpPr>
            <a:cxnSpLocks/>
          </p:cNvCxnSpPr>
          <p:nvPr/>
        </p:nvCxnSpPr>
        <p:spPr>
          <a:xfrm>
            <a:off x="10460430" y="452134"/>
            <a:ext cx="535557"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CA0C9473-128F-CA48-E8DD-5D95DB61AFA5}"/>
              </a:ext>
            </a:extLst>
          </p:cNvPr>
          <p:cNvCxnSpPr>
            <a:cxnSpLocks/>
          </p:cNvCxnSpPr>
          <p:nvPr/>
        </p:nvCxnSpPr>
        <p:spPr>
          <a:xfrm>
            <a:off x="10460430" y="1027818"/>
            <a:ext cx="535557" cy="0"/>
          </a:xfrm>
          <a:prstGeom prst="straightConnector1">
            <a:avLst/>
          </a:prstGeom>
          <a:ln w="57150">
            <a:solidFill>
              <a:srgbClr val="2C475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DA9F30CB-1EED-2C01-01E7-94D355D567AA}"/>
              </a:ext>
            </a:extLst>
          </p:cNvPr>
          <p:cNvCxnSpPr>
            <a:cxnSpLocks/>
          </p:cNvCxnSpPr>
          <p:nvPr/>
        </p:nvCxnSpPr>
        <p:spPr>
          <a:xfrm>
            <a:off x="10460430" y="1599318"/>
            <a:ext cx="535557" cy="0"/>
          </a:xfrm>
          <a:prstGeom prst="straightConnector1">
            <a:avLst/>
          </a:prstGeom>
          <a:ln w="57150">
            <a:solidFill>
              <a:srgbClr val="AF237C"/>
            </a:solidFill>
            <a:tailEnd type="triangle"/>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BC1784BC-B807-7476-DB96-67C9A15A35ED}"/>
              </a:ext>
            </a:extLst>
          </p:cNvPr>
          <p:cNvSpPr txBox="1"/>
          <p:nvPr/>
        </p:nvSpPr>
        <p:spPr>
          <a:xfrm>
            <a:off x="10995926" y="291125"/>
            <a:ext cx="1687606" cy="307777"/>
          </a:xfrm>
          <a:prstGeom prst="rect">
            <a:avLst/>
          </a:prstGeom>
          <a:noFill/>
        </p:spPr>
        <p:txBody>
          <a:bodyPr wrap="square" rtlCol="0">
            <a:spAutoFit/>
          </a:bodyPr>
          <a:lstStyle/>
          <a:p>
            <a:r>
              <a:rPr lang="nl-NL" sz="1400" dirty="0">
                <a:solidFill>
                  <a:schemeClr val="accent2"/>
                </a:solidFill>
                <a:latin typeface="Myriad Pro" panose="020B0503030403020204" pitchFamily="34" charset="0"/>
              </a:rPr>
              <a:t>Auto</a:t>
            </a:r>
          </a:p>
        </p:txBody>
      </p:sp>
      <p:sp>
        <p:nvSpPr>
          <p:cNvPr id="35" name="Tekstvak 34">
            <a:extLst>
              <a:ext uri="{FF2B5EF4-FFF2-40B4-BE49-F238E27FC236}">
                <a16:creationId xmlns:a16="http://schemas.microsoft.com/office/drawing/2014/main" id="{AA603221-5186-0381-2F3F-D58E63C30947}"/>
              </a:ext>
            </a:extLst>
          </p:cNvPr>
          <p:cNvSpPr txBox="1"/>
          <p:nvPr/>
        </p:nvSpPr>
        <p:spPr>
          <a:xfrm>
            <a:off x="10995987" y="886744"/>
            <a:ext cx="1687606" cy="307777"/>
          </a:xfrm>
          <a:prstGeom prst="rect">
            <a:avLst/>
          </a:prstGeom>
          <a:noFill/>
        </p:spPr>
        <p:txBody>
          <a:bodyPr wrap="square" rtlCol="0">
            <a:spAutoFit/>
          </a:bodyPr>
          <a:lstStyle/>
          <a:p>
            <a:r>
              <a:rPr lang="nl-NL" sz="1400" dirty="0">
                <a:solidFill>
                  <a:srgbClr val="2C4756"/>
                </a:solidFill>
                <a:latin typeface="Myriad Pro" panose="020B0503030403020204" pitchFamily="34" charset="0"/>
              </a:rPr>
              <a:t>Fietser</a:t>
            </a:r>
          </a:p>
        </p:txBody>
      </p:sp>
      <p:sp>
        <p:nvSpPr>
          <p:cNvPr id="37" name="Tekstvak 36">
            <a:extLst>
              <a:ext uri="{FF2B5EF4-FFF2-40B4-BE49-F238E27FC236}">
                <a16:creationId xmlns:a16="http://schemas.microsoft.com/office/drawing/2014/main" id="{7193A7DD-C54D-58CE-7F81-2247F253F839}"/>
              </a:ext>
            </a:extLst>
          </p:cNvPr>
          <p:cNvSpPr txBox="1"/>
          <p:nvPr/>
        </p:nvSpPr>
        <p:spPr>
          <a:xfrm>
            <a:off x="10995987" y="1454375"/>
            <a:ext cx="1687606" cy="307777"/>
          </a:xfrm>
          <a:prstGeom prst="rect">
            <a:avLst/>
          </a:prstGeom>
          <a:noFill/>
        </p:spPr>
        <p:txBody>
          <a:bodyPr wrap="square" rtlCol="0">
            <a:spAutoFit/>
          </a:bodyPr>
          <a:lstStyle/>
          <a:p>
            <a:r>
              <a:rPr lang="nl-NL" sz="1400" dirty="0">
                <a:solidFill>
                  <a:srgbClr val="AF237C"/>
                </a:solidFill>
                <a:latin typeface="Myriad Pro" panose="020B0503030403020204" pitchFamily="34" charset="0"/>
              </a:rPr>
              <a:t>Voetganger</a:t>
            </a:r>
          </a:p>
        </p:txBody>
      </p:sp>
      <p:cxnSp>
        <p:nvCxnSpPr>
          <p:cNvPr id="46" name="Rechte verbindingslijn met pijl 45">
            <a:extLst>
              <a:ext uri="{FF2B5EF4-FFF2-40B4-BE49-F238E27FC236}">
                <a16:creationId xmlns:a16="http://schemas.microsoft.com/office/drawing/2014/main" id="{DDBFA725-0F92-297A-88D9-DAC7E076B54E}"/>
              </a:ext>
            </a:extLst>
          </p:cNvPr>
          <p:cNvCxnSpPr>
            <a:cxnSpLocks/>
          </p:cNvCxnSpPr>
          <p:nvPr/>
        </p:nvCxnSpPr>
        <p:spPr>
          <a:xfrm flipH="1">
            <a:off x="5093347" y="2573764"/>
            <a:ext cx="341175" cy="943768"/>
          </a:xfrm>
          <a:prstGeom prst="straightConnector1">
            <a:avLst/>
          </a:prstGeom>
          <a:ln w="28575">
            <a:solidFill>
              <a:srgbClr val="AF237C"/>
            </a:solidFill>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96D28ADC-7DB8-4C99-6FDB-2A3D6E24C662}"/>
              </a:ext>
            </a:extLst>
          </p:cNvPr>
          <p:cNvCxnSpPr>
            <a:cxnSpLocks/>
          </p:cNvCxnSpPr>
          <p:nvPr/>
        </p:nvCxnSpPr>
        <p:spPr>
          <a:xfrm>
            <a:off x="6552902" y="2949638"/>
            <a:ext cx="1316674" cy="473083"/>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met pijl 53">
            <a:extLst>
              <a:ext uri="{FF2B5EF4-FFF2-40B4-BE49-F238E27FC236}">
                <a16:creationId xmlns:a16="http://schemas.microsoft.com/office/drawing/2014/main" id="{5A033464-96DC-D00F-400F-47018C95D1A0}"/>
              </a:ext>
            </a:extLst>
          </p:cNvPr>
          <p:cNvCxnSpPr>
            <a:cxnSpLocks/>
          </p:cNvCxnSpPr>
          <p:nvPr/>
        </p:nvCxnSpPr>
        <p:spPr>
          <a:xfrm>
            <a:off x="4044522" y="2045421"/>
            <a:ext cx="637251" cy="241676"/>
          </a:xfrm>
          <a:prstGeom prst="straightConnector1">
            <a:avLst/>
          </a:prstGeom>
          <a:ln w="28575">
            <a:solidFill>
              <a:srgbClr val="2C475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722AD00C-86DF-7322-22E2-33A7F06A486C}"/>
              </a:ext>
            </a:extLst>
          </p:cNvPr>
          <p:cNvCxnSpPr/>
          <p:nvPr/>
        </p:nvCxnSpPr>
        <p:spPr>
          <a:xfrm>
            <a:off x="7307264" y="35005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9A37BF01-16B4-39A9-842C-FC6CC39B88D5}"/>
              </a:ext>
            </a:extLst>
          </p:cNvPr>
          <p:cNvCxnSpPr>
            <a:cxnSpLocks/>
          </p:cNvCxnSpPr>
          <p:nvPr/>
        </p:nvCxnSpPr>
        <p:spPr>
          <a:xfrm>
            <a:off x="4033843" y="2112835"/>
            <a:ext cx="1403134" cy="496901"/>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met pijl 69">
            <a:extLst>
              <a:ext uri="{FF2B5EF4-FFF2-40B4-BE49-F238E27FC236}">
                <a16:creationId xmlns:a16="http://schemas.microsoft.com/office/drawing/2014/main" id="{A10700E6-E15D-B189-490D-80518BCA2733}"/>
              </a:ext>
            </a:extLst>
          </p:cNvPr>
          <p:cNvCxnSpPr>
            <a:cxnSpLocks/>
          </p:cNvCxnSpPr>
          <p:nvPr/>
        </p:nvCxnSpPr>
        <p:spPr>
          <a:xfrm>
            <a:off x="5031173" y="3576645"/>
            <a:ext cx="1546674" cy="534328"/>
          </a:xfrm>
          <a:prstGeom prst="straightConnector1">
            <a:avLst/>
          </a:prstGeom>
          <a:ln w="28575">
            <a:solidFill>
              <a:srgbClr val="AF237C"/>
            </a:solidFill>
            <a:tailEnd type="triangle"/>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AC0D9040-B286-2206-DBEA-CAA509B1C560}"/>
              </a:ext>
            </a:extLst>
          </p:cNvPr>
          <p:cNvCxnSpPr>
            <a:cxnSpLocks/>
          </p:cNvCxnSpPr>
          <p:nvPr/>
        </p:nvCxnSpPr>
        <p:spPr>
          <a:xfrm flipV="1">
            <a:off x="4685848" y="3567760"/>
            <a:ext cx="345325" cy="844077"/>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89987762-5991-8BF4-5BF3-90859EC19CCF}"/>
              </a:ext>
            </a:extLst>
          </p:cNvPr>
          <p:cNvCxnSpPr>
            <a:cxnSpLocks/>
          </p:cNvCxnSpPr>
          <p:nvPr/>
        </p:nvCxnSpPr>
        <p:spPr>
          <a:xfrm>
            <a:off x="2524929" y="5378245"/>
            <a:ext cx="2782290" cy="107529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met pijl 86">
            <a:extLst>
              <a:ext uri="{FF2B5EF4-FFF2-40B4-BE49-F238E27FC236}">
                <a16:creationId xmlns:a16="http://schemas.microsoft.com/office/drawing/2014/main" id="{76315C8F-666E-D880-F85F-3724C7F62E36}"/>
              </a:ext>
            </a:extLst>
          </p:cNvPr>
          <p:cNvCxnSpPr>
            <a:cxnSpLocks/>
          </p:cNvCxnSpPr>
          <p:nvPr/>
        </p:nvCxnSpPr>
        <p:spPr>
          <a:xfrm flipH="1">
            <a:off x="7056662" y="598902"/>
            <a:ext cx="2004836" cy="578431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Rechte verbindingslijn 112">
            <a:extLst>
              <a:ext uri="{FF2B5EF4-FFF2-40B4-BE49-F238E27FC236}">
                <a16:creationId xmlns:a16="http://schemas.microsoft.com/office/drawing/2014/main" id="{48D5156A-697D-CFE2-B40E-4F28D6B2E465}"/>
              </a:ext>
            </a:extLst>
          </p:cNvPr>
          <p:cNvCxnSpPr>
            <a:cxnSpLocks/>
          </p:cNvCxnSpPr>
          <p:nvPr/>
        </p:nvCxnSpPr>
        <p:spPr>
          <a:xfrm>
            <a:off x="3403197" y="3929056"/>
            <a:ext cx="1282651" cy="482781"/>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0A13E2E0-1878-568F-9055-DF90AEB8C863}"/>
              </a:ext>
            </a:extLst>
          </p:cNvPr>
          <p:cNvCxnSpPr>
            <a:cxnSpLocks/>
          </p:cNvCxnSpPr>
          <p:nvPr/>
        </p:nvCxnSpPr>
        <p:spPr>
          <a:xfrm flipH="1">
            <a:off x="6243337" y="2950837"/>
            <a:ext cx="341175" cy="943768"/>
          </a:xfrm>
          <a:prstGeom prst="straightConnector1">
            <a:avLst/>
          </a:prstGeom>
          <a:ln w="28575">
            <a:solidFill>
              <a:srgbClr val="AF237C"/>
            </a:solidFill>
            <a:tailEnd type="triangle"/>
          </a:ln>
        </p:spPr>
        <p:style>
          <a:lnRef idx="1">
            <a:schemeClr val="accent1"/>
          </a:lnRef>
          <a:fillRef idx="0">
            <a:schemeClr val="accent1"/>
          </a:fillRef>
          <a:effectRef idx="0">
            <a:schemeClr val="accent1"/>
          </a:effectRef>
          <a:fontRef idx="minor">
            <a:schemeClr val="tx1"/>
          </a:fontRef>
        </p:style>
      </p:cxnSp>
      <p:sp>
        <p:nvSpPr>
          <p:cNvPr id="30" name="Vrije vorm 29">
            <a:extLst>
              <a:ext uri="{FF2B5EF4-FFF2-40B4-BE49-F238E27FC236}">
                <a16:creationId xmlns:a16="http://schemas.microsoft.com/office/drawing/2014/main" id="{85EA9A7E-1621-178C-C9D6-0DACDFD1A93E}"/>
              </a:ext>
            </a:extLst>
          </p:cNvPr>
          <p:cNvSpPr/>
          <p:nvPr/>
        </p:nvSpPr>
        <p:spPr>
          <a:xfrm>
            <a:off x="4484594" y="2084294"/>
            <a:ext cx="833718" cy="591671"/>
          </a:xfrm>
          <a:custGeom>
            <a:avLst/>
            <a:gdLst>
              <a:gd name="connsiteX0" fmla="*/ 0 w 833718"/>
              <a:gd name="connsiteY0" fmla="*/ 322730 h 591671"/>
              <a:gd name="connsiteX1" fmla="*/ 114300 w 833718"/>
              <a:gd name="connsiteY1" fmla="*/ 0 h 591671"/>
              <a:gd name="connsiteX2" fmla="*/ 833718 w 833718"/>
              <a:gd name="connsiteY2" fmla="*/ 262218 h 591671"/>
              <a:gd name="connsiteX3" fmla="*/ 739588 w 833718"/>
              <a:gd name="connsiteY3" fmla="*/ 591671 h 591671"/>
              <a:gd name="connsiteX4" fmla="*/ 0 w 833718"/>
              <a:gd name="connsiteY4" fmla="*/ 322730 h 59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718" h="591671">
                <a:moveTo>
                  <a:pt x="0" y="322730"/>
                </a:moveTo>
                <a:lnTo>
                  <a:pt x="114300" y="0"/>
                </a:lnTo>
                <a:lnTo>
                  <a:pt x="833718" y="262218"/>
                </a:lnTo>
                <a:lnTo>
                  <a:pt x="739588" y="591671"/>
                </a:lnTo>
                <a:lnTo>
                  <a:pt x="0" y="322730"/>
                </a:lnTo>
                <a:close/>
              </a:path>
            </a:pathLst>
          </a:custGeom>
          <a:solidFill>
            <a:srgbClr val="2C4756">
              <a:alpha val="50000"/>
            </a:srgbClr>
          </a:solidFill>
          <a:ln w="3810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8" name="Rechte verbindingslijn met pijl 37">
            <a:extLst>
              <a:ext uri="{FF2B5EF4-FFF2-40B4-BE49-F238E27FC236}">
                <a16:creationId xmlns:a16="http://schemas.microsoft.com/office/drawing/2014/main" id="{E5EAF5C4-A381-43BE-9B5B-AD2D219FA0C3}"/>
              </a:ext>
            </a:extLst>
          </p:cNvPr>
          <p:cNvCxnSpPr>
            <a:cxnSpLocks/>
          </p:cNvCxnSpPr>
          <p:nvPr/>
        </p:nvCxnSpPr>
        <p:spPr>
          <a:xfrm flipH="1" flipV="1">
            <a:off x="5144686" y="2407767"/>
            <a:ext cx="2791339" cy="945221"/>
          </a:xfrm>
          <a:prstGeom prst="straightConnector1">
            <a:avLst/>
          </a:prstGeom>
          <a:ln w="28575">
            <a:solidFill>
              <a:srgbClr val="2C4756"/>
            </a:solidFill>
            <a:tailEnd type="triangle"/>
          </a:ln>
        </p:spPr>
        <p:style>
          <a:lnRef idx="1">
            <a:schemeClr val="accent1"/>
          </a:lnRef>
          <a:fillRef idx="0">
            <a:schemeClr val="accent1"/>
          </a:fillRef>
          <a:effectRef idx="0">
            <a:schemeClr val="accent1"/>
          </a:effectRef>
          <a:fontRef idx="minor">
            <a:schemeClr val="tx1"/>
          </a:fontRef>
        </p:style>
      </p:cxnSp>
      <p:sp>
        <p:nvSpPr>
          <p:cNvPr id="42" name="Vrije vorm 41">
            <a:extLst>
              <a:ext uri="{FF2B5EF4-FFF2-40B4-BE49-F238E27FC236}">
                <a16:creationId xmlns:a16="http://schemas.microsoft.com/office/drawing/2014/main" id="{6D1BB2E2-3EA4-55E7-E60C-87BBC2AD2F28}"/>
              </a:ext>
            </a:extLst>
          </p:cNvPr>
          <p:cNvSpPr/>
          <p:nvPr/>
        </p:nvSpPr>
        <p:spPr>
          <a:xfrm>
            <a:off x="7158561" y="4108324"/>
            <a:ext cx="603130" cy="1370899"/>
          </a:xfrm>
          <a:custGeom>
            <a:avLst/>
            <a:gdLst>
              <a:gd name="connsiteX0" fmla="*/ 0 w 833718"/>
              <a:gd name="connsiteY0" fmla="*/ 322730 h 591671"/>
              <a:gd name="connsiteX1" fmla="*/ 114300 w 833718"/>
              <a:gd name="connsiteY1" fmla="*/ 0 h 591671"/>
              <a:gd name="connsiteX2" fmla="*/ 833718 w 833718"/>
              <a:gd name="connsiteY2" fmla="*/ 262218 h 591671"/>
              <a:gd name="connsiteX3" fmla="*/ 739588 w 833718"/>
              <a:gd name="connsiteY3" fmla="*/ 591671 h 591671"/>
              <a:gd name="connsiteX4" fmla="*/ 0 w 833718"/>
              <a:gd name="connsiteY4" fmla="*/ 322730 h 591671"/>
              <a:gd name="connsiteX0" fmla="*/ 0 w 833718"/>
              <a:gd name="connsiteY0" fmla="*/ 1348448 h 1617389"/>
              <a:gd name="connsiteX1" fmla="*/ 464158 w 833718"/>
              <a:gd name="connsiteY1" fmla="*/ 0 h 1617389"/>
              <a:gd name="connsiteX2" fmla="*/ 833718 w 833718"/>
              <a:gd name="connsiteY2" fmla="*/ 1287936 h 1617389"/>
              <a:gd name="connsiteX3" fmla="*/ 739588 w 833718"/>
              <a:gd name="connsiteY3" fmla="*/ 1617389 h 1617389"/>
              <a:gd name="connsiteX4" fmla="*/ 0 w 833718"/>
              <a:gd name="connsiteY4" fmla="*/ 1348448 h 1617389"/>
              <a:gd name="connsiteX0" fmla="*/ 0 w 739588"/>
              <a:gd name="connsiteY0" fmla="*/ 1348448 h 1617389"/>
              <a:gd name="connsiteX1" fmla="*/ 464158 w 739588"/>
              <a:gd name="connsiteY1" fmla="*/ 0 h 1617389"/>
              <a:gd name="connsiteX2" fmla="*/ 603130 w 739588"/>
              <a:gd name="connsiteY2" fmla="*/ 39581 h 1617389"/>
              <a:gd name="connsiteX3" fmla="*/ 739588 w 739588"/>
              <a:gd name="connsiteY3" fmla="*/ 1617389 h 1617389"/>
              <a:gd name="connsiteX4" fmla="*/ 0 w 739588"/>
              <a:gd name="connsiteY4" fmla="*/ 1348448 h 1617389"/>
              <a:gd name="connsiteX0" fmla="*/ 0 w 603130"/>
              <a:gd name="connsiteY0" fmla="*/ 1348448 h 1370899"/>
              <a:gd name="connsiteX1" fmla="*/ 464158 w 603130"/>
              <a:gd name="connsiteY1" fmla="*/ 0 h 1370899"/>
              <a:gd name="connsiteX2" fmla="*/ 603130 w 603130"/>
              <a:gd name="connsiteY2" fmla="*/ 39581 h 1370899"/>
              <a:gd name="connsiteX3" fmla="*/ 87581 w 603130"/>
              <a:gd name="connsiteY3" fmla="*/ 1370899 h 1370899"/>
              <a:gd name="connsiteX4" fmla="*/ 0 w 603130"/>
              <a:gd name="connsiteY4" fmla="*/ 1348448 h 137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30" h="1370899">
                <a:moveTo>
                  <a:pt x="0" y="1348448"/>
                </a:moveTo>
                <a:lnTo>
                  <a:pt x="464158" y="0"/>
                </a:lnTo>
                <a:lnTo>
                  <a:pt x="603130" y="39581"/>
                </a:lnTo>
                <a:lnTo>
                  <a:pt x="87581" y="1370899"/>
                </a:lnTo>
                <a:lnTo>
                  <a:pt x="0" y="1348448"/>
                </a:lnTo>
                <a:close/>
              </a:path>
            </a:pathLst>
          </a:custGeom>
          <a:solidFill>
            <a:srgbClr val="ED7D31">
              <a:alpha val="50000"/>
            </a:srgbClr>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Vrije vorm 42">
            <a:extLst>
              <a:ext uri="{FF2B5EF4-FFF2-40B4-BE49-F238E27FC236}">
                <a16:creationId xmlns:a16="http://schemas.microsoft.com/office/drawing/2014/main" id="{D8BF8378-F490-6A91-FF1F-19C9AF4067AE}"/>
              </a:ext>
            </a:extLst>
          </p:cNvPr>
          <p:cNvSpPr/>
          <p:nvPr/>
        </p:nvSpPr>
        <p:spPr>
          <a:xfrm>
            <a:off x="3388622" y="2631598"/>
            <a:ext cx="499763" cy="1180068"/>
          </a:xfrm>
          <a:custGeom>
            <a:avLst/>
            <a:gdLst>
              <a:gd name="connsiteX0" fmla="*/ 0 w 833718"/>
              <a:gd name="connsiteY0" fmla="*/ 322730 h 591671"/>
              <a:gd name="connsiteX1" fmla="*/ 114300 w 833718"/>
              <a:gd name="connsiteY1" fmla="*/ 0 h 591671"/>
              <a:gd name="connsiteX2" fmla="*/ 833718 w 833718"/>
              <a:gd name="connsiteY2" fmla="*/ 262218 h 591671"/>
              <a:gd name="connsiteX3" fmla="*/ 739588 w 833718"/>
              <a:gd name="connsiteY3" fmla="*/ 591671 h 591671"/>
              <a:gd name="connsiteX4" fmla="*/ 0 w 833718"/>
              <a:gd name="connsiteY4" fmla="*/ 322730 h 591671"/>
              <a:gd name="connsiteX0" fmla="*/ 0 w 833718"/>
              <a:gd name="connsiteY0" fmla="*/ 1348448 h 1617389"/>
              <a:gd name="connsiteX1" fmla="*/ 464158 w 833718"/>
              <a:gd name="connsiteY1" fmla="*/ 0 h 1617389"/>
              <a:gd name="connsiteX2" fmla="*/ 833718 w 833718"/>
              <a:gd name="connsiteY2" fmla="*/ 1287936 h 1617389"/>
              <a:gd name="connsiteX3" fmla="*/ 739588 w 833718"/>
              <a:gd name="connsiteY3" fmla="*/ 1617389 h 1617389"/>
              <a:gd name="connsiteX4" fmla="*/ 0 w 833718"/>
              <a:gd name="connsiteY4" fmla="*/ 1348448 h 1617389"/>
              <a:gd name="connsiteX0" fmla="*/ 0 w 739588"/>
              <a:gd name="connsiteY0" fmla="*/ 1348448 h 1617389"/>
              <a:gd name="connsiteX1" fmla="*/ 464158 w 739588"/>
              <a:gd name="connsiteY1" fmla="*/ 0 h 1617389"/>
              <a:gd name="connsiteX2" fmla="*/ 603130 w 739588"/>
              <a:gd name="connsiteY2" fmla="*/ 39581 h 1617389"/>
              <a:gd name="connsiteX3" fmla="*/ 739588 w 739588"/>
              <a:gd name="connsiteY3" fmla="*/ 1617389 h 1617389"/>
              <a:gd name="connsiteX4" fmla="*/ 0 w 739588"/>
              <a:gd name="connsiteY4" fmla="*/ 1348448 h 1617389"/>
              <a:gd name="connsiteX0" fmla="*/ 0 w 603130"/>
              <a:gd name="connsiteY0" fmla="*/ 1348448 h 1370899"/>
              <a:gd name="connsiteX1" fmla="*/ 464158 w 603130"/>
              <a:gd name="connsiteY1" fmla="*/ 0 h 1370899"/>
              <a:gd name="connsiteX2" fmla="*/ 603130 w 603130"/>
              <a:gd name="connsiteY2" fmla="*/ 39581 h 1370899"/>
              <a:gd name="connsiteX3" fmla="*/ 87581 w 603130"/>
              <a:gd name="connsiteY3" fmla="*/ 1370899 h 1370899"/>
              <a:gd name="connsiteX4" fmla="*/ 0 w 603130"/>
              <a:gd name="connsiteY4" fmla="*/ 1348448 h 1370899"/>
              <a:gd name="connsiteX0" fmla="*/ 0 w 603130"/>
              <a:gd name="connsiteY0" fmla="*/ 1308867 h 1331318"/>
              <a:gd name="connsiteX1" fmla="*/ 384645 w 603130"/>
              <a:gd name="connsiteY1" fmla="*/ 151250 h 1331318"/>
              <a:gd name="connsiteX2" fmla="*/ 603130 w 603130"/>
              <a:gd name="connsiteY2" fmla="*/ 0 h 1331318"/>
              <a:gd name="connsiteX3" fmla="*/ 87581 w 603130"/>
              <a:gd name="connsiteY3" fmla="*/ 1331318 h 1331318"/>
              <a:gd name="connsiteX4" fmla="*/ 0 w 603130"/>
              <a:gd name="connsiteY4" fmla="*/ 1308867 h 1331318"/>
              <a:gd name="connsiteX0" fmla="*/ 0 w 499763"/>
              <a:gd name="connsiteY0" fmla="*/ 1157617 h 1180068"/>
              <a:gd name="connsiteX1" fmla="*/ 384645 w 499763"/>
              <a:gd name="connsiteY1" fmla="*/ 0 h 1180068"/>
              <a:gd name="connsiteX2" fmla="*/ 499763 w 499763"/>
              <a:gd name="connsiteY2" fmla="*/ 31630 h 1180068"/>
              <a:gd name="connsiteX3" fmla="*/ 87581 w 499763"/>
              <a:gd name="connsiteY3" fmla="*/ 1180068 h 1180068"/>
              <a:gd name="connsiteX4" fmla="*/ 0 w 499763"/>
              <a:gd name="connsiteY4" fmla="*/ 1157617 h 118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63" h="1180068">
                <a:moveTo>
                  <a:pt x="0" y="1157617"/>
                </a:moveTo>
                <a:lnTo>
                  <a:pt x="384645" y="0"/>
                </a:lnTo>
                <a:lnTo>
                  <a:pt x="499763" y="31630"/>
                </a:lnTo>
                <a:lnTo>
                  <a:pt x="87581" y="1180068"/>
                </a:lnTo>
                <a:lnTo>
                  <a:pt x="0" y="1157617"/>
                </a:lnTo>
                <a:close/>
              </a:path>
            </a:pathLst>
          </a:custGeom>
          <a:solidFill>
            <a:srgbClr val="ED7D31">
              <a:alpha val="50000"/>
            </a:srgbClr>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8" name="Rechte verbindingslijn met pijl 47">
            <a:extLst>
              <a:ext uri="{FF2B5EF4-FFF2-40B4-BE49-F238E27FC236}">
                <a16:creationId xmlns:a16="http://schemas.microsoft.com/office/drawing/2014/main" id="{73549CA3-0768-0523-30D8-5F1A1A2AED43}"/>
              </a:ext>
            </a:extLst>
          </p:cNvPr>
          <p:cNvCxnSpPr>
            <a:cxnSpLocks/>
          </p:cNvCxnSpPr>
          <p:nvPr/>
        </p:nvCxnSpPr>
        <p:spPr>
          <a:xfrm flipV="1">
            <a:off x="2721995" y="1194521"/>
            <a:ext cx="1427380" cy="428288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91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5D3A8-857A-FB60-2BA9-14E3585314F2}"/>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8657EC89-7323-3B58-E7AB-9D69A65B31F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13989" y="989899"/>
            <a:ext cx="4515567" cy="3548040"/>
          </a:xfrm>
          <a:prstGeom prst="roundRect">
            <a:avLst/>
          </a:prstGeom>
          <a:ln w="57150">
            <a:solidFill>
              <a:srgbClr val="214859"/>
            </a:solidFill>
          </a:ln>
        </p:spPr>
      </p:pic>
      <p:pic>
        <p:nvPicPr>
          <p:cNvPr id="8" name="Afbeelding 7">
            <a:extLst>
              <a:ext uri="{FF2B5EF4-FFF2-40B4-BE49-F238E27FC236}">
                <a16:creationId xmlns:a16="http://schemas.microsoft.com/office/drawing/2014/main" id="{36EA427B-D8E6-20A3-5A0A-72DC6EF909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69576" y="711902"/>
            <a:ext cx="3777485" cy="3011186"/>
          </a:xfrm>
          <a:prstGeom prst="roundRect">
            <a:avLst/>
          </a:prstGeom>
          <a:ln w="57150">
            <a:solidFill>
              <a:srgbClr val="214859"/>
            </a:solidFill>
          </a:ln>
        </p:spPr>
      </p:pic>
      <p:pic>
        <p:nvPicPr>
          <p:cNvPr id="13" name="Afbeelding 12">
            <a:extLst>
              <a:ext uri="{FF2B5EF4-FFF2-40B4-BE49-F238E27FC236}">
                <a16:creationId xmlns:a16="http://schemas.microsoft.com/office/drawing/2014/main" id="{02872B9F-31C4-F7FC-3184-A9D060233E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23358" y="3312848"/>
            <a:ext cx="5953422" cy="3196516"/>
          </a:xfrm>
          <a:prstGeom prst="roundRect">
            <a:avLst/>
          </a:prstGeom>
          <a:ln w="57150">
            <a:solidFill>
              <a:srgbClr val="214859"/>
            </a:solidFill>
          </a:ln>
        </p:spPr>
      </p:pic>
      <p:pic>
        <p:nvPicPr>
          <p:cNvPr id="6" name="Afbeelding 5">
            <a:extLst>
              <a:ext uri="{FF2B5EF4-FFF2-40B4-BE49-F238E27FC236}">
                <a16:creationId xmlns:a16="http://schemas.microsoft.com/office/drawing/2014/main" id="{C8DC3E3A-E9BA-F373-DE54-835F18CF8C9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rot="16200000">
            <a:off x="2871371" y="6236157"/>
            <a:ext cx="6449260" cy="9122410"/>
          </a:xfrm>
          <a:prstGeom prst="roundRect">
            <a:avLst/>
          </a:prstGeom>
          <a:ln w="57150">
            <a:solidFill>
              <a:srgbClr val="AF237C"/>
            </a:solidFill>
          </a:ln>
        </p:spPr>
      </p:pic>
      <p:sp>
        <p:nvSpPr>
          <p:cNvPr id="17" name="Rechthoek 16">
            <a:extLst>
              <a:ext uri="{FF2B5EF4-FFF2-40B4-BE49-F238E27FC236}">
                <a16:creationId xmlns:a16="http://schemas.microsoft.com/office/drawing/2014/main" id="{93FEBCF0-7082-5524-553E-885A3952BD29}"/>
              </a:ext>
            </a:extLst>
          </p:cNvPr>
          <p:cNvSpPr/>
          <p:nvPr/>
        </p:nvSpPr>
        <p:spPr>
          <a:xfrm>
            <a:off x="0" y="-59114"/>
            <a:ext cx="5678016" cy="8399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74162430-D531-5282-525F-53DA0638C205}"/>
              </a:ext>
            </a:extLst>
          </p:cNvPr>
          <p:cNvSpPr>
            <a:spLocks noGrp="1"/>
          </p:cNvSpPr>
          <p:nvPr>
            <p:ph type="title"/>
          </p:nvPr>
        </p:nvSpPr>
        <p:spPr>
          <a:xfrm>
            <a:off x="104512" y="-177077"/>
            <a:ext cx="6597371" cy="904459"/>
          </a:xfrm>
        </p:spPr>
        <p:txBody>
          <a:bodyPr>
            <a:noAutofit/>
          </a:bodyPr>
          <a:lstStyle/>
          <a:p>
            <a:r>
              <a:rPr lang="nl-NL" sz="6000" dirty="0">
                <a:solidFill>
                  <a:srgbClr val="214859"/>
                </a:solidFill>
                <a:latin typeface="Koppelaar" panose="02000503000000000000" pitchFamily="2" charset="77"/>
              </a:rPr>
              <a:t>huidige situatie</a:t>
            </a:r>
          </a:p>
        </p:txBody>
      </p:sp>
      <p:pic>
        <p:nvPicPr>
          <p:cNvPr id="9" name="Afbeelding 8" descr="Afbeelding met schermopname, Graphics, grafische vormgeving, Kleurrijkheid&#10;&#10;Automatisch gegenereerde beschrijving">
            <a:extLst>
              <a:ext uri="{FF2B5EF4-FFF2-40B4-BE49-F238E27FC236}">
                <a16:creationId xmlns:a16="http://schemas.microsoft.com/office/drawing/2014/main" id="{CF7CCD4E-581D-F6B7-021C-45293B33AC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4823357" y="0"/>
            <a:ext cx="1092221" cy="1121445"/>
          </a:xfrm>
          <a:prstGeom prst="rect">
            <a:avLst/>
          </a:prstGeom>
        </p:spPr>
      </p:pic>
      <p:pic>
        <p:nvPicPr>
          <p:cNvPr id="10" name="Afbeelding 9" descr="Afbeelding met schermopname, paars, Lila, Magenta&#10;&#10;Automatisch gegenereerde beschrijving">
            <a:extLst>
              <a:ext uri="{FF2B5EF4-FFF2-40B4-BE49-F238E27FC236}">
                <a16:creationId xmlns:a16="http://schemas.microsoft.com/office/drawing/2014/main" id="{A1615063-DBD6-CE76-9F94-EC578233562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2308662" y="-1642026"/>
            <a:ext cx="454808" cy="5072133"/>
          </a:xfrm>
          <a:prstGeom prst="rect">
            <a:avLst/>
          </a:prstGeom>
        </p:spPr>
      </p:pic>
      <p:sp>
        <p:nvSpPr>
          <p:cNvPr id="16" name="Titel 1">
            <a:extLst>
              <a:ext uri="{FF2B5EF4-FFF2-40B4-BE49-F238E27FC236}">
                <a16:creationId xmlns:a16="http://schemas.microsoft.com/office/drawing/2014/main" id="{D5F94618-1EF9-29F7-13D7-2BC09D817C09}"/>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13</a:t>
            </a:fld>
            <a:endParaRPr lang="nl-NL" sz="1400" dirty="0">
              <a:solidFill>
                <a:schemeClr val="bg1"/>
              </a:solidFill>
              <a:latin typeface="Myriad Pro" panose="020B0503030403020204" pitchFamily="34" charset="0"/>
            </a:endParaRPr>
          </a:p>
        </p:txBody>
      </p:sp>
      <p:pic>
        <p:nvPicPr>
          <p:cNvPr id="11" name="Tijdelijke aanduiding voor inhoud 12" descr="Afbeelding met symbool, Graphics, schermopname, grafische vormgeving&#10;&#10;Automatisch gegenereerde beschrijving">
            <a:extLst>
              <a:ext uri="{FF2B5EF4-FFF2-40B4-BE49-F238E27FC236}">
                <a16:creationId xmlns:a16="http://schemas.microsoft.com/office/drawing/2014/main" id="{FF692C9F-1A8D-7E23-6E8F-66213D34AE05}"/>
              </a:ext>
            </a:extLst>
          </p:cNvPr>
          <p:cNvPicPr>
            <a:picLocks noGrp="1" noChangeAspect="1"/>
          </p:cNvPicPr>
          <p:nvPr>
            <p:ph idx="1"/>
          </p:nvPr>
        </p:nvPicPr>
        <p:blipFill rotWithShape="1">
          <a:blip r:embed="rId9" cstate="email">
            <a:extLst>
              <a:ext uri="{28A0092B-C50C-407E-A947-70E740481C1C}">
                <a14:useLocalDpi xmlns:a14="http://schemas.microsoft.com/office/drawing/2010/main"/>
              </a:ext>
            </a:extLst>
          </a:blip>
          <a:srcRect/>
          <a:stretch/>
        </p:blipFill>
        <p:spPr>
          <a:xfrm>
            <a:off x="11403298" y="6124992"/>
            <a:ext cx="1121769" cy="980011"/>
          </a:xfrm>
        </p:spPr>
      </p:pic>
      <p:pic>
        <p:nvPicPr>
          <p:cNvPr id="12" name="Tijdelijke aanduiding voor inhoud 12" descr="Afbeelding met symbool, Graphics, schermopname, grafische vormgeving&#10;&#10;Automatisch gegenereerde beschrijving">
            <a:extLst>
              <a:ext uri="{FF2B5EF4-FFF2-40B4-BE49-F238E27FC236}">
                <a16:creationId xmlns:a16="http://schemas.microsoft.com/office/drawing/2014/main" id="{AF847A33-0F66-5E8A-11BF-89CEF91A164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15" name="Titel 1">
            <a:extLst>
              <a:ext uri="{FF2B5EF4-FFF2-40B4-BE49-F238E27FC236}">
                <a16:creationId xmlns:a16="http://schemas.microsoft.com/office/drawing/2014/main" id="{6FFEDFAA-7E87-AB3A-FD0D-B892524BDE6E}"/>
              </a:ext>
            </a:extLst>
          </p:cNvPr>
          <p:cNvSpPr txBox="1">
            <a:spLocks/>
          </p:cNvSpPr>
          <p:nvPr/>
        </p:nvSpPr>
        <p:spPr>
          <a:xfrm>
            <a:off x="11569282" y="6200543"/>
            <a:ext cx="297685"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13</a:t>
            </a:fld>
            <a:endParaRPr lang="nl-NL" sz="2400" dirty="0">
              <a:solidFill>
                <a:schemeClr val="bg1"/>
              </a:solidFill>
              <a:latin typeface="Myriad Pro" panose="020B0503030403020204" pitchFamily="34" charset="0"/>
            </a:endParaRPr>
          </a:p>
        </p:txBody>
      </p:sp>
      <p:sp>
        <p:nvSpPr>
          <p:cNvPr id="4" name="Afgeronde rechthoek 3">
            <a:extLst>
              <a:ext uri="{FF2B5EF4-FFF2-40B4-BE49-F238E27FC236}">
                <a16:creationId xmlns:a16="http://schemas.microsoft.com/office/drawing/2014/main" id="{D56889A3-7EA0-D0EC-0D80-7544547B3B51}"/>
              </a:ext>
            </a:extLst>
          </p:cNvPr>
          <p:cNvSpPr/>
          <p:nvPr/>
        </p:nvSpPr>
        <p:spPr>
          <a:xfrm>
            <a:off x="-566057" y="3894605"/>
            <a:ext cx="3027062" cy="3478651"/>
          </a:xfrm>
          <a:prstGeom prst="roundRect">
            <a:avLst/>
          </a:prstGeom>
          <a:solidFill>
            <a:schemeClr val="bg1"/>
          </a:solidFill>
          <a:ln w="57150">
            <a:solidFill>
              <a:srgbClr val="739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36B4A3BC-9B7B-1A44-8F28-EF095621A5D1}"/>
              </a:ext>
            </a:extLst>
          </p:cNvPr>
          <p:cNvSpPr txBox="1"/>
          <p:nvPr/>
        </p:nvSpPr>
        <p:spPr>
          <a:xfrm>
            <a:off x="251700" y="4094081"/>
            <a:ext cx="2084360" cy="2308324"/>
          </a:xfrm>
          <a:prstGeom prst="rect">
            <a:avLst/>
          </a:prstGeom>
          <a:noFill/>
        </p:spPr>
        <p:txBody>
          <a:bodyPr wrap="square" rtlCol="0">
            <a:spAutoFit/>
          </a:bodyPr>
          <a:lstStyle/>
          <a:p>
            <a:r>
              <a:rPr lang="nl-NL" sz="1600" dirty="0">
                <a:latin typeface="Myriad Pro" panose="020B0503030403020204" pitchFamily="34" charset="0"/>
              </a:rPr>
              <a:t>- fietsers over schoolplein</a:t>
            </a:r>
          </a:p>
          <a:p>
            <a:endParaRPr lang="nl-NL" sz="1600" dirty="0">
              <a:latin typeface="Myriad Pro" panose="020B0503030403020204" pitchFamily="34" charset="0"/>
            </a:endParaRPr>
          </a:p>
          <a:p>
            <a:r>
              <a:rPr lang="nl-NL" sz="1600" dirty="0">
                <a:latin typeface="Myriad Pro" panose="020B0503030403020204" pitchFamily="34" charset="0"/>
              </a:rPr>
              <a:t>- bijna helemaal betegeld</a:t>
            </a:r>
          </a:p>
          <a:p>
            <a:endParaRPr lang="nl-NL" sz="1600" dirty="0">
              <a:latin typeface="Myriad Pro" panose="020B0503030403020204" pitchFamily="34" charset="0"/>
            </a:endParaRPr>
          </a:p>
          <a:p>
            <a:r>
              <a:rPr lang="nl-NL" sz="1600" dirty="0">
                <a:latin typeface="Myriad Pro" panose="020B0503030403020204" pitchFamily="34" charset="0"/>
              </a:rPr>
              <a:t>- geen zonering</a:t>
            </a:r>
          </a:p>
          <a:p>
            <a:endParaRPr lang="nl-NL" sz="1600" dirty="0">
              <a:latin typeface="Myriad Pro" panose="020B0503030403020204" pitchFamily="34" charset="0"/>
            </a:endParaRPr>
          </a:p>
          <a:p>
            <a:r>
              <a:rPr lang="nl-NL" sz="1600" dirty="0">
                <a:latin typeface="Myriad Pro" panose="020B0503030403020204" pitchFamily="34" charset="0"/>
              </a:rPr>
              <a:t>- amper speelwaarde</a:t>
            </a:r>
          </a:p>
        </p:txBody>
      </p:sp>
      <p:sp>
        <p:nvSpPr>
          <p:cNvPr id="29" name="Afgeronde rechthoek 28">
            <a:extLst>
              <a:ext uri="{FF2B5EF4-FFF2-40B4-BE49-F238E27FC236}">
                <a16:creationId xmlns:a16="http://schemas.microsoft.com/office/drawing/2014/main" id="{E6820E80-CCEC-4D3A-D5A0-CB9EB7278925}"/>
              </a:ext>
            </a:extLst>
          </p:cNvPr>
          <p:cNvSpPr/>
          <p:nvPr/>
        </p:nvSpPr>
        <p:spPr>
          <a:xfrm>
            <a:off x="12824481" y="-2490969"/>
            <a:ext cx="2895600" cy="4680857"/>
          </a:xfrm>
          <a:prstGeom prst="roundRect">
            <a:avLst/>
          </a:prstGeom>
          <a:solidFill>
            <a:schemeClr val="bg1"/>
          </a:solidFill>
          <a:ln w="5715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1" name="Rechte verbindingslijn met pijl 30">
            <a:extLst>
              <a:ext uri="{FF2B5EF4-FFF2-40B4-BE49-F238E27FC236}">
                <a16:creationId xmlns:a16="http://schemas.microsoft.com/office/drawing/2014/main" id="{92F84350-4E26-90DB-D30E-CE30E9EBE7E2}"/>
              </a:ext>
            </a:extLst>
          </p:cNvPr>
          <p:cNvCxnSpPr>
            <a:cxnSpLocks/>
          </p:cNvCxnSpPr>
          <p:nvPr/>
        </p:nvCxnSpPr>
        <p:spPr>
          <a:xfrm>
            <a:off x="13152491" y="452134"/>
            <a:ext cx="535557"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CA0C9473-128F-CA48-E8DD-5D95DB61AFA5}"/>
              </a:ext>
            </a:extLst>
          </p:cNvPr>
          <p:cNvCxnSpPr>
            <a:cxnSpLocks/>
          </p:cNvCxnSpPr>
          <p:nvPr/>
        </p:nvCxnSpPr>
        <p:spPr>
          <a:xfrm>
            <a:off x="13152491" y="1027818"/>
            <a:ext cx="535557" cy="0"/>
          </a:xfrm>
          <a:prstGeom prst="straightConnector1">
            <a:avLst/>
          </a:prstGeom>
          <a:ln w="57150">
            <a:solidFill>
              <a:srgbClr val="2C475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DA9F30CB-1EED-2C01-01E7-94D355D567AA}"/>
              </a:ext>
            </a:extLst>
          </p:cNvPr>
          <p:cNvCxnSpPr>
            <a:cxnSpLocks/>
          </p:cNvCxnSpPr>
          <p:nvPr/>
        </p:nvCxnSpPr>
        <p:spPr>
          <a:xfrm>
            <a:off x="13152491" y="1599318"/>
            <a:ext cx="535557" cy="0"/>
          </a:xfrm>
          <a:prstGeom prst="straightConnector1">
            <a:avLst/>
          </a:prstGeom>
          <a:ln w="57150">
            <a:solidFill>
              <a:srgbClr val="AF237C"/>
            </a:solidFill>
            <a:tailEnd type="triangle"/>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BC1784BC-B807-7476-DB96-67C9A15A35ED}"/>
              </a:ext>
            </a:extLst>
          </p:cNvPr>
          <p:cNvSpPr txBox="1"/>
          <p:nvPr/>
        </p:nvSpPr>
        <p:spPr>
          <a:xfrm>
            <a:off x="13687987" y="291125"/>
            <a:ext cx="1687606" cy="307777"/>
          </a:xfrm>
          <a:prstGeom prst="rect">
            <a:avLst/>
          </a:prstGeom>
          <a:noFill/>
        </p:spPr>
        <p:txBody>
          <a:bodyPr wrap="square" rtlCol="0">
            <a:spAutoFit/>
          </a:bodyPr>
          <a:lstStyle/>
          <a:p>
            <a:r>
              <a:rPr lang="nl-NL" sz="1400" dirty="0">
                <a:solidFill>
                  <a:schemeClr val="accent2"/>
                </a:solidFill>
                <a:latin typeface="Myriad Pro" panose="020B0503030403020204" pitchFamily="34" charset="0"/>
              </a:rPr>
              <a:t>Auto</a:t>
            </a:r>
          </a:p>
        </p:txBody>
      </p:sp>
      <p:sp>
        <p:nvSpPr>
          <p:cNvPr id="35" name="Tekstvak 34">
            <a:extLst>
              <a:ext uri="{FF2B5EF4-FFF2-40B4-BE49-F238E27FC236}">
                <a16:creationId xmlns:a16="http://schemas.microsoft.com/office/drawing/2014/main" id="{AA603221-5186-0381-2F3F-D58E63C30947}"/>
              </a:ext>
            </a:extLst>
          </p:cNvPr>
          <p:cNvSpPr txBox="1"/>
          <p:nvPr/>
        </p:nvSpPr>
        <p:spPr>
          <a:xfrm>
            <a:off x="13688048" y="886744"/>
            <a:ext cx="1687606" cy="307777"/>
          </a:xfrm>
          <a:prstGeom prst="rect">
            <a:avLst/>
          </a:prstGeom>
          <a:noFill/>
        </p:spPr>
        <p:txBody>
          <a:bodyPr wrap="square" rtlCol="0">
            <a:spAutoFit/>
          </a:bodyPr>
          <a:lstStyle/>
          <a:p>
            <a:r>
              <a:rPr lang="nl-NL" sz="1400" dirty="0">
                <a:solidFill>
                  <a:srgbClr val="2C4756"/>
                </a:solidFill>
                <a:latin typeface="Myriad Pro" panose="020B0503030403020204" pitchFamily="34" charset="0"/>
              </a:rPr>
              <a:t>Fietser</a:t>
            </a:r>
          </a:p>
        </p:txBody>
      </p:sp>
      <p:sp>
        <p:nvSpPr>
          <p:cNvPr id="37" name="Tekstvak 36">
            <a:extLst>
              <a:ext uri="{FF2B5EF4-FFF2-40B4-BE49-F238E27FC236}">
                <a16:creationId xmlns:a16="http://schemas.microsoft.com/office/drawing/2014/main" id="{7193A7DD-C54D-58CE-7F81-2247F253F839}"/>
              </a:ext>
            </a:extLst>
          </p:cNvPr>
          <p:cNvSpPr txBox="1"/>
          <p:nvPr/>
        </p:nvSpPr>
        <p:spPr>
          <a:xfrm>
            <a:off x="13688048" y="1454375"/>
            <a:ext cx="1687606" cy="307777"/>
          </a:xfrm>
          <a:prstGeom prst="rect">
            <a:avLst/>
          </a:prstGeom>
          <a:noFill/>
        </p:spPr>
        <p:txBody>
          <a:bodyPr wrap="square" rtlCol="0">
            <a:spAutoFit/>
          </a:bodyPr>
          <a:lstStyle/>
          <a:p>
            <a:r>
              <a:rPr lang="nl-NL" sz="1400" dirty="0">
                <a:solidFill>
                  <a:srgbClr val="AF237C"/>
                </a:solidFill>
                <a:latin typeface="Myriad Pro" panose="020B0503030403020204" pitchFamily="34" charset="0"/>
              </a:rPr>
              <a:t>Voetganger</a:t>
            </a:r>
          </a:p>
        </p:txBody>
      </p:sp>
      <p:cxnSp>
        <p:nvCxnSpPr>
          <p:cNvPr id="46" name="Rechte verbindingslijn met pijl 45">
            <a:extLst>
              <a:ext uri="{FF2B5EF4-FFF2-40B4-BE49-F238E27FC236}">
                <a16:creationId xmlns:a16="http://schemas.microsoft.com/office/drawing/2014/main" id="{DDBFA725-0F92-297A-88D9-DAC7E076B54E}"/>
              </a:ext>
            </a:extLst>
          </p:cNvPr>
          <p:cNvCxnSpPr>
            <a:cxnSpLocks/>
          </p:cNvCxnSpPr>
          <p:nvPr/>
        </p:nvCxnSpPr>
        <p:spPr>
          <a:xfrm flipH="1">
            <a:off x="5093347" y="9942125"/>
            <a:ext cx="341175" cy="943768"/>
          </a:xfrm>
          <a:prstGeom prst="straightConnector1">
            <a:avLst/>
          </a:prstGeom>
          <a:ln w="28575">
            <a:solidFill>
              <a:srgbClr val="AF237C"/>
            </a:solidFill>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96D28ADC-7DB8-4C99-6FDB-2A3D6E24C662}"/>
              </a:ext>
            </a:extLst>
          </p:cNvPr>
          <p:cNvCxnSpPr>
            <a:cxnSpLocks/>
          </p:cNvCxnSpPr>
          <p:nvPr/>
        </p:nvCxnSpPr>
        <p:spPr>
          <a:xfrm>
            <a:off x="6552902" y="10317999"/>
            <a:ext cx="1316674" cy="473083"/>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met pijl 53">
            <a:extLst>
              <a:ext uri="{FF2B5EF4-FFF2-40B4-BE49-F238E27FC236}">
                <a16:creationId xmlns:a16="http://schemas.microsoft.com/office/drawing/2014/main" id="{5A033464-96DC-D00F-400F-47018C95D1A0}"/>
              </a:ext>
            </a:extLst>
          </p:cNvPr>
          <p:cNvCxnSpPr>
            <a:cxnSpLocks/>
          </p:cNvCxnSpPr>
          <p:nvPr/>
        </p:nvCxnSpPr>
        <p:spPr>
          <a:xfrm>
            <a:off x="4044522" y="9413782"/>
            <a:ext cx="637251" cy="241676"/>
          </a:xfrm>
          <a:prstGeom prst="straightConnector1">
            <a:avLst/>
          </a:prstGeom>
          <a:ln w="28575">
            <a:solidFill>
              <a:srgbClr val="2C475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722AD00C-86DF-7322-22E2-33A7F06A486C}"/>
              </a:ext>
            </a:extLst>
          </p:cNvPr>
          <p:cNvCxnSpPr/>
          <p:nvPr/>
        </p:nvCxnSpPr>
        <p:spPr>
          <a:xfrm>
            <a:off x="7307264" y="1086886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9A37BF01-16B4-39A9-842C-FC6CC39B88D5}"/>
              </a:ext>
            </a:extLst>
          </p:cNvPr>
          <p:cNvCxnSpPr>
            <a:cxnSpLocks/>
          </p:cNvCxnSpPr>
          <p:nvPr/>
        </p:nvCxnSpPr>
        <p:spPr>
          <a:xfrm>
            <a:off x="4033843" y="9481196"/>
            <a:ext cx="1403134" cy="496901"/>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met pijl 69">
            <a:extLst>
              <a:ext uri="{FF2B5EF4-FFF2-40B4-BE49-F238E27FC236}">
                <a16:creationId xmlns:a16="http://schemas.microsoft.com/office/drawing/2014/main" id="{A10700E6-E15D-B189-490D-80518BCA2733}"/>
              </a:ext>
            </a:extLst>
          </p:cNvPr>
          <p:cNvCxnSpPr>
            <a:cxnSpLocks/>
          </p:cNvCxnSpPr>
          <p:nvPr/>
        </p:nvCxnSpPr>
        <p:spPr>
          <a:xfrm>
            <a:off x="5031173" y="10945006"/>
            <a:ext cx="1546674" cy="534328"/>
          </a:xfrm>
          <a:prstGeom prst="straightConnector1">
            <a:avLst/>
          </a:prstGeom>
          <a:ln w="28575">
            <a:solidFill>
              <a:srgbClr val="AF237C"/>
            </a:solidFill>
            <a:tailEnd type="triangle"/>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AC0D9040-B286-2206-DBEA-CAA509B1C560}"/>
              </a:ext>
            </a:extLst>
          </p:cNvPr>
          <p:cNvCxnSpPr>
            <a:cxnSpLocks/>
          </p:cNvCxnSpPr>
          <p:nvPr/>
        </p:nvCxnSpPr>
        <p:spPr>
          <a:xfrm flipV="1">
            <a:off x="4685848" y="10936121"/>
            <a:ext cx="345325" cy="844077"/>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89987762-5991-8BF4-5BF3-90859EC19CCF}"/>
              </a:ext>
            </a:extLst>
          </p:cNvPr>
          <p:cNvCxnSpPr>
            <a:cxnSpLocks/>
          </p:cNvCxnSpPr>
          <p:nvPr/>
        </p:nvCxnSpPr>
        <p:spPr>
          <a:xfrm>
            <a:off x="2524929" y="12746606"/>
            <a:ext cx="2782290" cy="107529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met pijl 86">
            <a:extLst>
              <a:ext uri="{FF2B5EF4-FFF2-40B4-BE49-F238E27FC236}">
                <a16:creationId xmlns:a16="http://schemas.microsoft.com/office/drawing/2014/main" id="{76315C8F-666E-D880-F85F-3724C7F62E36}"/>
              </a:ext>
            </a:extLst>
          </p:cNvPr>
          <p:cNvCxnSpPr>
            <a:cxnSpLocks/>
          </p:cNvCxnSpPr>
          <p:nvPr/>
        </p:nvCxnSpPr>
        <p:spPr>
          <a:xfrm flipH="1">
            <a:off x="7056662" y="7967263"/>
            <a:ext cx="2004836" cy="578431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Rechte verbindingslijn 112">
            <a:extLst>
              <a:ext uri="{FF2B5EF4-FFF2-40B4-BE49-F238E27FC236}">
                <a16:creationId xmlns:a16="http://schemas.microsoft.com/office/drawing/2014/main" id="{48D5156A-697D-CFE2-B40E-4F28D6B2E465}"/>
              </a:ext>
            </a:extLst>
          </p:cNvPr>
          <p:cNvCxnSpPr>
            <a:cxnSpLocks/>
          </p:cNvCxnSpPr>
          <p:nvPr/>
        </p:nvCxnSpPr>
        <p:spPr>
          <a:xfrm>
            <a:off x="3403197" y="11297417"/>
            <a:ext cx="1282651" cy="482781"/>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0A13E2E0-1878-568F-9055-DF90AEB8C863}"/>
              </a:ext>
            </a:extLst>
          </p:cNvPr>
          <p:cNvCxnSpPr>
            <a:cxnSpLocks/>
          </p:cNvCxnSpPr>
          <p:nvPr/>
        </p:nvCxnSpPr>
        <p:spPr>
          <a:xfrm flipH="1">
            <a:off x="6243337" y="10319198"/>
            <a:ext cx="341175" cy="943768"/>
          </a:xfrm>
          <a:prstGeom prst="straightConnector1">
            <a:avLst/>
          </a:prstGeom>
          <a:ln w="28575">
            <a:solidFill>
              <a:srgbClr val="AF237C"/>
            </a:solidFill>
            <a:tailEnd type="triangle"/>
          </a:ln>
        </p:spPr>
        <p:style>
          <a:lnRef idx="1">
            <a:schemeClr val="accent1"/>
          </a:lnRef>
          <a:fillRef idx="0">
            <a:schemeClr val="accent1"/>
          </a:fillRef>
          <a:effectRef idx="0">
            <a:schemeClr val="accent1"/>
          </a:effectRef>
          <a:fontRef idx="minor">
            <a:schemeClr val="tx1"/>
          </a:fontRef>
        </p:style>
      </p:cxnSp>
      <p:sp>
        <p:nvSpPr>
          <p:cNvPr id="30" name="Vrije vorm 29">
            <a:extLst>
              <a:ext uri="{FF2B5EF4-FFF2-40B4-BE49-F238E27FC236}">
                <a16:creationId xmlns:a16="http://schemas.microsoft.com/office/drawing/2014/main" id="{85EA9A7E-1621-178C-C9D6-0DACDFD1A93E}"/>
              </a:ext>
            </a:extLst>
          </p:cNvPr>
          <p:cNvSpPr/>
          <p:nvPr/>
        </p:nvSpPr>
        <p:spPr>
          <a:xfrm>
            <a:off x="4484594" y="9452655"/>
            <a:ext cx="833718" cy="591671"/>
          </a:xfrm>
          <a:custGeom>
            <a:avLst/>
            <a:gdLst>
              <a:gd name="connsiteX0" fmla="*/ 0 w 833718"/>
              <a:gd name="connsiteY0" fmla="*/ 322730 h 591671"/>
              <a:gd name="connsiteX1" fmla="*/ 114300 w 833718"/>
              <a:gd name="connsiteY1" fmla="*/ 0 h 591671"/>
              <a:gd name="connsiteX2" fmla="*/ 833718 w 833718"/>
              <a:gd name="connsiteY2" fmla="*/ 262218 h 591671"/>
              <a:gd name="connsiteX3" fmla="*/ 739588 w 833718"/>
              <a:gd name="connsiteY3" fmla="*/ 591671 h 591671"/>
              <a:gd name="connsiteX4" fmla="*/ 0 w 833718"/>
              <a:gd name="connsiteY4" fmla="*/ 322730 h 59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718" h="591671">
                <a:moveTo>
                  <a:pt x="0" y="322730"/>
                </a:moveTo>
                <a:lnTo>
                  <a:pt x="114300" y="0"/>
                </a:lnTo>
                <a:lnTo>
                  <a:pt x="833718" y="262218"/>
                </a:lnTo>
                <a:lnTo>
                  <a:pt x="739588" y="591671"/>
                </a:lnTo>
                <a:lnTo>
                  <a:pt x="0" y="322730"/>
                </a:lnTo>
                <a:close/>
              </a:path>
            </a:pathLst>
          </a:custGeom>
          <a:solidFill>
            <a:srgbClr val="2C4756">
              <a:alpha val="50000"/>
            </a:srgbClr>
          </a:solidFill>
          <a:ln w="3810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8" name="Rechte verbindingslijn met pijl 37">
            <a:extLst>
              <a:ext uri="{FF2B5EF4-FFF2-40B4-BE49-F238E27FC236}">
                <a16:creationId xmlns:a16="http://schemas.microsoft.com/office/drawing/2014/main" id="{E5EAF5C4-A381-43BE-9B5B-AD2D219FA0C3}"/>
              </a:ext>
            </a:extLst>
          </p:cNvPr>
          <p:cNvCxnSpPr>
            <a:cxnSpLocks/>
          </p:cNvCxnSpPr>
          <p:nvPr/>
        </p:nvCxnSpPr>
        <p:spPr>
          <a:xfrm flipH="1" flipV="1">
            <a:off x="5144686" y="9776128"/>
            <a:ext cx="2791339" cy="945221"/>
          </a:xfrm>
          <a:prstGeom prst="straightConnector1">
            <a:avLst/>
          </a:prstGeom>
          <a:ln w="28575">
            <a:solidFill>
              <a:srgbClr val="2C4756"/>
            </a:solidFill>
            <a:tailEnd type="triangle"/>
          </a:ln>
        </p:spPr>
        <p:style>
          <a:lnRef idx="1">
            <a:schemeClr val="accent1"/>
          </a:lnRef>
          <a:fillRef idx="0">
            <a:schemeClr val="accent1"/>
          </a:fillRef>
          <a:effectRef idx="0">
            <a:schemeClr val="accent1"/>
          </a:effectRef>
          <a:fontRef idx="minor">
            <a:schemeClr val="tx1"/>
          </a:fontRef>
        </p:style>
      </p:cxnSp>
      <p:sp>
        <p:nvSpPr>
          <p:cNvPr id="42" name="Vrije vorm 41">
            <a:extLst>
              <a:ext uri="{FF2B5EF4-FFF2-40B4-BE49-F238E27FC236}">
                <a16:creationId xmlns:a16="http://schemas.microsoft.com/office/drawing/2014/main" id="{6D1BB2E2-3EA4-55E7-E60C-87BBC2AD2F28}"/>
              </a:ext>
            </a:extLst>
          </p:cNvPr>
          <p:cNvSpPr/>
          <p:nvPr/>
        </p:nvSpPr>
        <p:spPr>
          <a:xfrm>
            <a:off x="7158561" y="11476685"/>
            <a:ext cx="603130" cy="1370899"/>
          </a:xfrm>
          <a:custGeom>
            <a:avLst/>
            <a:gdLst>
              <a:gd name="connsiteX0" fmla="*/ 0 w 833718"/>
              <a:gd name="connsiteY0" fmla="*/ 322730 h 591671"/>
              <a:gd name="connsiteX1" fmla="*/ 114300 w 833718"/>
              <a:gd name="connsiteY1" fmla="*/ 0 h 591671"/>
              <a:gd name="connsiteX2" fmla="*/ 833718 w 833718"/>
              <a:gd name="connsiteY2" fmla="*/ 262218 h 591671"/>
              <a:gd name="connsiteX3" fmla="*/ 739588 w 833718"/>
              <a:gd name="connsiteY3" fmla="*/ 591671 h 591671"/>
              <a:gd name="connsiteX4" fmla="*/ 0 w 833718"/>
              <a:gd name="connsiteY4" fmla="*/ 322730 h 591671"/>
              <a:gd name="connsiteX0" fmla="*/ 0 w 833718"/>
              <a:gd name="connsiteY0" fmla="*/ 1348448 h 1617389"/>
              <a:gd name="connsiteX1" fmla="*/ 464158 w 833718"/>
              <a:gd name="connsiteY1" fmla="*/ 0 h 1617389"/>
              <a:gd name="connsiteX2" fmla="*/ 833718 w 833718"/>
              <a:gd name="connsiteY2" fmla="*/ 1287936 h 1617389"/>
              <a:gd name="connsiteX3" fmla="*/ 739588 w 833718"/>
              <a:gd name="connsiteY3" fmla="*/ 1617389 h 1617389"/>
              <a:gd name="connsiteX4" fmla="*/ 0 w 833718"/>
              <a:gd name="connsiteY4" fmla="*/ 1348448 h 1617389"/>
              <a:gd name="connsiteX0" fmla="*/ 0 w 739588"/>
              <a:gd name="connsiteY0" fmla="*/ 1348448 h 1617389"/>
              <a:gd name="connsiteX1" fmla="*/ 464158 w 739588"/>
              <a:gd name="connsiteY1" fmla="*/ 0 h 1617389"/>
              <a:gd name="connsiteX2" fmla="*/ 603130 w 739588"/>
              <a:gd name="connsiteY2" fmla="*/ 39581 h 1617389"/>
              <a:gd name="connsiteX3" fmla="*/ 739588 w 739588"/>
              <a:gd name="connsiteY3" fmla="*/ 1617389 h 1617389"/>
              <a:gd name="connsiteX4" fmla="*/ 0 w 739588"/>
              <a:gd name="connsiteY4" fmla="*/ 1348448 h 1617389"/>
              <a:gd name="connsiteX0" fmla="*/ 0 w 603130"/>
              <a:gd name="connsiteY0" fmla="*/ 1348448 h 1370899"/>
              <a:gd name="connsiteX1" fmla="*/ 464158 w 603130"/>
              <a:gd name="connsiteY1" fmla="*/ 0 h 1370899"/>
              <a:gd name="connsiteX2" fmla="*/ 603130 w 603130"/>
              <a:gd name="connsiteY2" fmla="*/ 39581 h 1370899"/>
              <a:gd name="connsiteX3" fmla="*/ 87581 w 603130"/>
              <a:gd name="connsiteY3" fmla="*/ 1370899 h 1370899"/>
              <a:gd name="connsiteX4" fmla="*/ 0 w 603130"/>
              <a:gd name="connsiteY4" fmla="*/ 1348448 h 137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30" h="1370899">
                <a:moveTo>
                  <a:pt x="0" y="1348448"/>
                </a:moveTo>
                <a:lnTo>
                  <a:pt x="464158" y="0"/>
                </a:lnTo>
                <a:lnTo>
                  <a:pt x="603130" y="39581"/>
                </a:lnTo>
                <a:lnTo>
                  <a:pt x="87581" y="1370899"/>
                </a:lnTo>
                <a:lnTo>
                  <a:pt x="0" y="1348448"/>
                </a:lnTo>
                <a:close/>
              </a:path>
            </a:pathLst>
          </a:custGeom>
          <a:solidFill>
            <a:srgbClr val="ED7D31">
              <a:alpha val="50000"/>
            </a:srgbClr>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Vrije vorm 42">
            <a:extLst>
              <a:ext uri="{FF2B5EF4-FFF2-40B4-BE49-F238E27FC236}">
                <a16:creationId xmlns:a16="http://schemas.microsoft.com/office/drawing/2014/main" id="{D8BF8378-F490-6A91-FF1F-19C9AF4067AE}"/>
              </a:ext>
            </a:extLst>
          </p:cNvPr>
          <p:cNvSpPr/>
          <p:nvPr/>
        </p:nvSpPr>
        <p:spPr>
          <a:xfrm>
            <a:off x="3388622" y="9999959"/>
            <a:ext cx="499763" cy="1180068"/>
          </a:xfrm>
          <a:custGeom>
            <a:avLst/>
            <a:gdLst>
              <a:gd name="connsiteX0" fmla="*/ 0 w 833718"/>
              <a:gd name="connsiteY0" fmla="*/ 322730 h 591671"/>
              <a:gd name="connsiteX1" fmla="*/ 114300 w 833718"/>
              <a:gd name="connsiteY1" fmla="*/ 0 h 591671"/>
              <a:gd name="connsiteX2" fmla="*/ 833718 w 833718"/>
              <a:gd name="connsiteY2" fmla="*/ 262218 h 591671"/>
              <a:gd name="connsiteX3" fmla="*/ 739588 w 833718"/>
              <a:gd name="connsiteY3" fmla="*/ 591671 h 591671"/>
              <a:gd name="connsiteX4" fmla="*/ 0 w 833718"/>
              <a:gd name="connsiteY4" fmla="*/ 322730 h 591671"/>
              <a:gd name="connsiteX0" fmla="*/ 0 w 833718"/>
              <a:gd name="connsiteY0" fmla="*/ 1348448 h 1617389"/>
              <a:gd name="connsiteX1" fmla="*/ 464158 w 833718"/>
              <a:gd name="connsiteY1" fmla="*/ 0 h 1617389"/>
              <a:gd name="connsiteX2" fmla="*/ 833718 w 833718"/>
              <a:gd name="connsiteY2" fmla="*/ 1287936 h 1617389"/>
              <a:gd name="connsiteX3" fmla="*/ 739588 w 833718"/>
              <a:gd name="connsiteY3" fmla="*/ 1617389 h 1617389"/>
              <a:gd name="connsiteX4" fmla="*/ 0 w 833718"/>
              <a:gd name="connsiteY4" fmla="*/ 1348448 h 1617389"/>
              <a:gd name="connsiteX0" fmla="*/ 0 w 739588"/>
              <a:gd name="connsiteY0" fmla="*/ 1348448 h 1617389"/>
              <a:gd name="connsiteX1" fmla="*/ 464158 w 739588"/>
              <a:gd name="connsiteY1" fmla="*/ 0 h 1617389"/>
              <a:gd name="connsiteX2" fmla="*/ 603130 w 739588"/>
              <a:gd name="connsiteY2" fmla="*/ 39581 h 1617389"/>
              <a:gd name="connsiteX3" fmla="*/ 739588 w 739588"/>
              <a:gd name="connsiteY3" fmla="*/ 1617389 h 1617389"/>
              <a:gd name="connsiteX4" fmla="*/ 0 w 739588"/>
              <a:gd name="connsiteY4" fmla="*/ 1348448 h 1617389"/>
              <a:gd name="connsiteX0" fmla="*/ 0 w 603130"/>
              <a:gd name="connsiteY0" fmla="*/ 1348448 h 1370899"/>
              <a:gd name="connsiteX1" fmla="*/ 464158 w 603130"/>
              <a:gd name="connsiteY1" fmla="*/ 0 h 1370899"/>
              <a:gd name="connsiteX2" fmla="*/ 603130 w 603130"/>
              <a:gd name="connsiteY2" fmla="*/ 39581 h 1370899"/>
              <a:gd name="connsiteX3" fmla="*/ 87581 w 603130"/>
              <a:gd name="connsiteY3" fmla="*/ 1370899 h 1370899"/>
              <a:gd name="connsiteX4" fmla="*/ 0 w 603130"/>
              <a:gd name="connsiteY4" fmla="*/ 1348448 h 1370899"/>
              <a:gd name="connsiteX0" fmla="*/ 0 w 603130"/>
              <a:gd name="connsiteY0" fmla="*/ 1308867 h 1331318"/>
              <a:gd name="connsiteX1" fmla="*/ 384645 w 603130"/>
              <a:gd name="connsiteY1" fmla="*/ 151250 h 1331318"/>
              <a:gd name="connsiteX2" fmla="*/ 603130 w 603130"/>
              <a:gd name="connsiteY2" fmla="*/ 0 h 1331318"/>
              <a:gd name="connsiteX3" fmla="*/ 87581 w 603130"/>
              <a:gd name="connsiteY3" fmla="*/ 1331318 h 1331318"/>
              <a:gd name="connsiteX4" fmla="*/ 0 w 603130"/>
              <a:gd name="connsiteY4" fmla="*/ 1308867 h 1331318"/>
              <a:gd name="connsiteX0" fmla="*/ 0 w 499763"/>
              <a:gd name="connsiteY0" fmla="*/ 1157617 h 1180068"/>
              <a:gd name="connsiteX1" fmla="*/ 384645 w 499763"/>
              <a:gd name="connsiteY1" fmla="*/ 0 h 1180068"/>
              <a:gd name="connsiteX2" fmla="*/ 499763 w 499763"/>
              <a:gd name="connsiteY2" fmla="*/ 31630 h 1180068"/>
              <a:gd name="connsiteX3" fmla="*/ 87581 w 499763"/>
              <a:gd name="connsiteY3" fmla="*/ 1180068 h 1180068"/>
              <a:gd name="connsiteX4" fmla="*/ 0 w 499763"/>
              <a:gd name="connsiteY4" fmla="*/ 1157617 h 118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63" h="1180068">
                <a:moveTo>
                  <a:pt x="0" y="1157617"/>
                </a:moveTo>
                <a:lnTo>
                  <a:pt x="384645" y="0"/>
                </a:lnTo>
                <a:lnTo>
                  <a:pt x="499763" y="31630"/>
                </a:lnTo>
                <a:lnTo>
                  <a:pt x="87581" y="1180068"/>
                </a:lnTo>
                <a:lnTo>
                  <a:pt x="0" y="1157617"/>
                </a:lnTo>
                <a:close/>
              </a:path>
            </a:pathLst>
          </a:custGeom>
          <a:solidFill>
            <a:srgbClr val="ED7D31">
              <a:alpha val="50000"/>
            </a:srgbClr>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8" name="Rechte verbindingslijn met pijl 47">
            <a:extLst>
              <a:ext uri="{FF2B5EF4-FFF2-40B4-BE49-F238E27FC236}">
                <a16:creationId xmlns:a16="http://schemas.microsoft.com/office/drawing/2014/main" id="{73549CA3-0768-0523-30D8-5F1A1A2AED43}"/>
              </a:ext>
            </a:extLst>
          </p:cNvPr>
          <p:cNvCxnSpPr>
            <a:cxnSpLocks/>
          </p:cNvCxnSpPr>
          <p:nvPr/>
        </p:nvCxnSpPr>
        <p:spPr>
          <a:xfrm flipV="1">
            <a:off x="2721995" y="8562882"/>
            <a:ext cx="1427380" cy="428288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26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DFE59-9CAC-B0AE-10E5-A25156B911FF}"/>
            </a:ext>
          </a:extLst>
        </p:cNvPr>
        <p:cNvGrpSpPr/>
        <p:nvPr/>
      </p:nvGrpSpPr>
      <p:grpSpPr>
        <a:xfrm>
          <a:off x="0" y="0"/>
          <a:ext cx="0" cy="0"/>
          <a:chOff x="0" y="0"/>
          <a:chExt cx="0" cy="0"/>
        </a:xfrm>
      </p:grpSpPr>
      <p:pic>
        <p:nvPicPr>
          <p:cNvPr id="18" name="Afbeelding 17">
            <a:extLst>
              <a:ext uri="{FF2B5EF4-FFF2-40B4-BE49-F238E27FC236}">
                <a16:creationId xmlns:a16="http://schemas.microsoft.com/office/drawing/2014/main" id="{3A0B26FE-941D-ACA2-B55D-FADECFAEC4C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16200000">
            <a:off x="2871371" y="-1132204"/>
            <a:ext cx="6449260" cy="9122410"/>
          </a:xfrm>
          <a:prstGeom prst="roundRect">
            <a:avLst/>
          </a:prstGeom>
          <a:ln w="57150">
            <a:solidFill>
              <a:srgbClr val="AF237C"/>
            </a:solidFill>
          </a:ln>
        </p:spPr>
      </p:pic>
      <p:sp>
        <p:nvSpPr>
          <p:cNvPr id="17" name="Rechthoek 16">
            <a:extLst>
              <a:ext uri="{FF2B5EF4-FFF2-40B4-BE49-F238E27FC236}">
                <a16:creationId xmlns:a16="http://schemas.microsoft.com/office/drawing/2014/main" id="{5186926E-3099-3EE1-D7AC-C07BF8BD4F0F}"/>
              </a:ext>
            </a:extLst>
          </p:cNvPr>
          <p:cNvSpPr/>
          <p:nvPr/>
        </p:nvSpPr>
        <p:spPr>
          <a:xfrm>
            <a:off x="0" y="-73077"/>
            <a:ext cx="4512441" cy="9671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CC5C314B-E235-231D-09E1-8E9CD92E84C7}"/>
              </a:ext>
            </a:extLst>
          </p:cNvPr>
          <p:cNvSpPr>
            <a:spLocks noGrp="1"/>
          </p:cNvSpPr>
          <p:nvPr>
            <p:ph type="title"/>
          </p:nvPr>
        </p:nvSpPr>
        <p:spPr>
          <a:xfrm>
            <a:off x="104512" y="-177077"/>
            <a:ext cx="5827937" cy="904459"/>
          </a:xfrm>
        </p:spPr>
        <p:txBody>
          <a:bodyPr>
            <a:normAutofit fontScale="90000"/>
          </a:bodyPr>
          <a:lstStyle/>
          <a:p>
            <a:r>
              <a:rPr lang="nl-NL" sz="6600" dirty="0">
                <a:solidFill>
                  <a:srgbClr val="214859"/>
                </a:solidFill>
                <a:latin typeface="Koppelaar" panose="02000503000000000000" pitchFamily="2" charset="77"/>
              </a:rPr>
              <a:t> Zonering</a:t>
            </a:r>
          </a:p>
        </p:txBody>
      </p:sp>
      <p:pic>
        <p:nvPicPr>
          <p:cNvPr id="9" name="Afbeelding 8" descr="Afbeelding met schermopname, Graphics, grafische vormgeving, Kleurrijkheid&#10;&#10;Automatisch gegenereerde beschrijving">
            <a:extLst>
              <a:ext uri="{FF2B5EF4-FFF2-40B4-BE49-F238E27FC236}">
                <a16:creationId xmlns:a16="http://schemas.microsoft.com/office/drawing/2014/main" id="{8C7F8F4C-81E5-DB50-2000-07B9365F9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3566428" y="0"/>
            <a:ext cx="1092221" cy="1121445"/>
          </a:xfrm>
          <a:prstGeom prst="rect">
            <a:avLst/>
          </a:prstGeom>
        </p:spPr>
      </p:pic>
      <p:pic>
        <p:nvPicPr>
          <p:cNvPr id="10" name="Afbeelding 9" descr="Afbeelding met schermopname, paars, Lila, Magenta&#10;&#10;Automatisch gegenereerde beschrijving">
            <a:extLst>
              <a:ext uri="{FF2B5EF4-FFF2-40B4-BE49-F238E27FC236}">
                <a16:creationId xmlns:a16="http://schemas.microsoft.com/office/drawing/2014/main" id="{7382877D-CDA5-6A94-BDDB-5C757CE7C8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680198" y="-1013561"/>
            <a:ext cx="454808" cy="3815204"/>
          </a:xfrm>
          <a:prstGeom prst="rect">
            <a:avLst/>
          </a:prstGeom>
        </p:spPr>
      </p:pic>
      <p:sp>
        <p:nvSpPr>
          <p:cNvPr id="16" name="Titel 1">
            <a:extLst>
              <a:ext uri="{FF2B5EF4-FFF2-40B4-BE49-F238E27FC236}">
                <a16:creationId xmlns:a16="http://schemas.microsoft.com/office/drawing/2014/main" id="{95456A89-93AD-36EF-17A8-99EB8DEC46BE}"/>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14</a:t>
            </a:fld>
            <a:endParaRPr lang="nl-NL" sz="1400" dirty="0">
              <a:solidFill>
                <a:schemeClr val="bg1"/>
              </a:solidFill>
              <a:latin typeface="Myriad Pro" panose="020B0503030403020204" pitchFamily="34" charset="0"/>
            </a:endParaRPr>
          </a:p>
        </p:txBody>
      </p:sp>
      <p:pic>
        <p:nvPicPr>
          <p:cNvPr id="11" name="Tijdelijke aanduiding voor inhoud 12" descr="Afbeelding met symbool, Graphics, schermopname, grafische vormgeving&#10;&#10;Automatisch gegenereerde beschrijving">
            <a:extLst>
              <a:ext uri="{FF2B5EF4-FFF2-40B4-BE49-F238E27FC236}">
                <a16:creationId xmlns:a16="http://schemas.microsoft.com/office/drawing/2014/main" id="{5FF856D4-660A-1655-8E16-5BB663BC2EA3}"/>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11403298" y="6124992"/>
            <a:ext cx="1121769" cy="980011"/>
          </a:xfrm>
        </p:spPr>
      </p:pic>
      <p:pic>
        <p:nvPicPr>
          <p:cNvPr id="12" name="Tijdelijke aanduiding voor inhoud 12" descr="Afbeelding met symbool, Graphics, schermopname, grafische vormgeving&#10;&#10;Automatisch gegenereerde beschrijving">
            <a:extLst>
              <a:ext uri="{FF2B5EF4-FFF2-40B4-BE49-F238E27FC236}">
                <a16:creationId xmlns:a16="http://schemas.microsoft.com/office/drawing/2014/main" id="{9B609DC6-9E79-3C2B-EF48-E8D147F112F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15" name="Titel 1">
            <a:extLst>
              <a:ext uri="{FF2B5EF4-FFF2-40B4-BE49-F238E27FC236}">
                <a16:creationId xmlns:a16="http://schemas.microsoft.com/office/drawing/2014/main" id="{E7A46ECD-14EF-7781-FA68-3A2B39B22AF5}"/>
              </a:ext>
            </a:extLst>
          </p:cNvPr>
          <p:cNvSpPr txBox="1">
            <a:spLocks/>
          </p:cNvSpPr>
          <p:nvPr/>
        </p:nvSpPr>
        <p:spPr>
          <a:xfrm>
            <a:off x="11569282" y="6200543"/>
            <a:ext cx="622718"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14</a:t>
            </a:fld>
            <a:endParaRPr lang="nl-NL" sz="2400" dirty="0">
              <a:solidFill>
                <a:schemeClr val="bg1"/>
              </a:solidFill>
              <a:latin typeface="Myriad Pro" panose="020B0503030403020204" pitchFamily="34" charset="0"/>
            </a:endParaRPr>
          </a:p>
        </p:txBody>
      </p:sp>
      <p:cxnSp>
        <p:nvCxnSpPr>
          <p:cNvPr id="27" name="Rechte verbindingslijn 26">
            <a:extLst>
              <a:ext uri="{FF2B5EF4-FFF2-40B4-BE49-F238E27FC236}">
                <a16:creationId xmlns:a16="http://schemas.microsoft.com/office/drawing/2014/main" id="{5F2DFF03-3D83-F8A4-36DC-E27A6B59E90D}"/>
              </a:ext>
            </a:extLst>
          </p:cNvPr>
          <p:cNvCxnSpPr>
            <a:cxnSpLocks/>
          </p:cNvCxnSpPr>
          <p:nvPr/>
        </p:nvCxnSpPr>
        <p:spPr>
          <a:xfrm>
            <a:off x="2524929" y="5378245"/>
            <a:ext cx="2782290" cy="107529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5E6FC3FE-08BC-B80B-2A7A-058E20525142}"/>
              </a:ext>
            </a:extLst>
          </p:cNvPr>
          <p:cNvCxnSpPr>
            <a:cxnSpLocks/>
          </p:cNvCxnSpPr>
          <p:nvPr/>
        </p:nvCxnSpPr>
        <p:spPr>
          <a:xfrm flipH="1">
            <a:off x="7056662" y="598902"/>
            <a:ext cx="2004836" cy="578431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Vrije vorm 29">
            <a:extLst>
              <a:ext uri="{FF2B5EF4-FFF2-40B4-BE49-F238E27FC236}">
                <a16:creationId xmlns:a16="http://schemas.microsoft.com/office/drawing/2014/main" id="{7A04787E-2D25-B81B-48BE-EBF07D5D8849}"/>
              </a:ext>
            </a:extLst>
          </p:cNvPr>
          <p:cNvSpPr/>
          <p:nvPr/>
        </p:nvSpPr>
        <p:spPr>
          <a:xfrm>
            <a:off x="7158561" y="4108324"/>
            <a:ext cx="603130" cy="1370899"/>
          </a:xfrm>
          <a:custGeom>
            <a:avLst/>
            <a:gdLst>
              <a:gd name="connsiteX0" fmla="*/ 0 w 833718"/>
              <a:gd name="connsiteY0" fmla="*/ 322730 h 591671"/>
              <a:gd name="connsiteX1" fmla="*/ 114300 w 833718"/>
              <a:gd name="connsiteY1" fmla="*/ 0 h 591671"/>
              <a:gd name="connsiteX2" fmla="*/ 833718 w 833718"/>
              <a:gd name="connsiteY2" fmla="*/ 262218 h 591671"/>
              <a:gd name="connsiteX3" fmla="*/ 739588 w 833718"/>
              <a:gd name="connsiteY3" fmla="*/ 591671 h 591671"/>
              <a:gd name="connsiteX4" fmla="*/ 0 w 833718"/>
              <a:gd name="connsiteY4" fmla="*/ 322730 h 591671"/>
              <a:gd name="connsiteX0" fmla="*/ 0 w 833718"/>
              <a:gd name="connsiteY0" fmla="*/ 1348448 h 1617389"/>
              <a:gd name="connsiteX1" fmla="*/ 464158 w 833718"/>
              <a:gd name="connsiteY1" fmla="*/ 0 h 1617389"/>
              <a:gd name="connsiteX2" fmla="*/ 833718 w 833718"/>
              <a:gd name="connsiteY2" fmla="*/ 1287936 h 1617389"/>
              <a:gd name="connsiteX3" fmla="*/ 739588 w 833718"/>
              <a:gd name="connsiteY3" fmla="*/ 1617389 h 1617389"/>
              <a:gd name="connsiteX4" fmla="*/ 0 w 833718"/>
              <a:gd name="connsiteY4" fmla="*/ 1348448 h 1617389"/>
              <a:gd name="connsiteX0" fmla="*/ 0 w 739588"/>
              <a:gd name="connsiteY0" fmla="*/ 1348448 h 1617389"/>
              <a:gd name="connsiteX1" fmla="*/ 464158 w 739588"/>
              <a:gd name="connsiteY1" fmla="*/ 0 h 1617389"/>
              <a:gd name="connsiteX2" fmla="*/ 603130 w 739588"/>
              <a:gd name="connsiteY2" fmla="*/ 39581 h 1617389"/>
              <a:gd name="connsiteX3" fmla="*/ 739588 w 739588"/>
              <a:gd name="connsiteY3" fmla="*/ 1617389 h 1617389"/>
              <a:gd name="connsiteX4" fmla="*/ 0 w 739588"/>
              <a:gd name="connsiteY4" fmla="*/ 1348448 h 1617389"/>
              <a:gd name="connsiteX0" fmla="*/ 0 w 603130"/>
              <a:gd name="connsiteY0" fmla="*/ 1348448 h 1370899"/>
              <a:gd name="connsiteX1" fmla="*/ 464158 w 603130"/>
              <a:gd name="connsiteY1" fmla="*/ 0 h 1370899"/>
              <a:gd name="connsiteX2" fmla="*/ 603130 w 603130"/>
              <a:gd name="connsiteY2" fmla="*/ 39581 h 1370899"/>
              <a:gd name="connsiteX3" fmla="*/ 87581 w 603130"/>
              <a:gd name="connsiteY3" fmla="*/ 1370899 h 1370899"/>
              <a:gd name="connsiteX4" fmla="*/ 0 w 603130"/>
              <a:gd name="connsiteY4" fmla="*/ 1348448 h 137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30" h="1370899">
                <a:moveTo>
                  <a:pt x="0" y="1348448"/>
                </a:moveTo>
                <a:lnTo>
                  <a:pt x="464158" y="0"/>
                </a:lnTo>
                <a:lnTo>
                  <a:pt x="603130" y="39581"/>
                </a:lnTo>
                <a:lnTo>
                  <a:pt x="87581" y="1370899"/>
                </a:lnTo>
                <a:lnTo>
                  <a:pt x="0" y="1348448"/>
                </a:lnTo>
                <a:close/>
              </a:path>
            </a:pathLst>
          </a:custGeom>
          <a:solidFill>
            <a:srgbClr val="ED7D31">
              <a:alpha val="50000"/>
            </a:srgbClr>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Vrije vorm 41">
            <a:extLst>
              <a:ext uri="{FF2B5EF4-FFF2-40B4-BE49-F238E27FC236}">
                <a16:creationId xmlns:a16="http://schemas.microsoft.com/office/drawing/2014/main" id="{520D6CFE-8355-E983-C855-037F77FC0ECC}"/>
              </a:ext>
            </a:extLst>
          </p:cNvPr>
          <p:cNvSpPr/>
          <p:nvPr/>
        </p:nvSpPr>
        <p:spPr>
          <a:xfrm>
            <a:off x="3388622" y="2631598"/>
            <a:ext cx="499763" cy="1180068"/>
          </a:xfrm>
          <a:custGeom>
            <a:avLst/>
            <a:gdLst>
              <a:gd name="connsiteX0" fmla="*/ 0 w 833718"/>
              <a:gd name="connsiteY0" fmla="*/ 322730 h 591671"/>
              <a:gd name="connsiteX1" fmla="*/ 114300 w 833718"/>
              <a:gd name="connsiteY1" fmla="*/ 0 h 591671"/>
              <a:gd name="connsiteX2" fmla="*/ 833718 w 833718"/>
              <a:gd name="connsiteY2" fmla="*/ 262218 h 591671"/>
              <a:gd name="connsiteX3" fmla="*/ 739588 w 833718"/>
              <a:gd name="connsiteY3" fmla="*/ 591671 h 591671"/>
              <a:gd name="connsiteX4" fmla="*/ 0 w 833718"/>
              <a:gd name="connsiteY4" fmla="*/ 322730 h 591671"/>
              <a:gd name="connsiteX0" fmla="*/ 0 w 833718"/>
              <a:gd name="connsiteY0" fmla="*/ 1348448 h 1617389"/>
              <a:gd name="connsiteX1" fmla="*/ 464158 w 833718"/>
              <a:gd name="connsiteY1" fmla="*/ 0 h 1617389"/>
              <a:gd name="connsiteX2" fmla="*/ 833718 w 833718"/>
              <a:gd name="connsiteY2" fmla="*/ 1287936 h 1617389"/>
              <a:gd name="connsiteX3" fmla="*/ 739588 w 833718"/>
              <a:gd name="connsiteY3" fmla="*/ 1617389 h 1617389"/>
              <a:gd name="connsiteX4" fmla="*/ 0 w 833718"/>
              <a:gd name="connsiteY4" fmla="*/ 1348448 h 1617389"/>
              <a:gd name="connsiteX0" fmla="*/ 0 w 739588"/>
              <a:gd name="connsiteY0" fmla="*/ 1348448 h 1617389"/>
              <a:gd name="connsiteX1" fmla="*/ 464158 w 739588"/>
              <a:gd name="connsiteY1" fmla="*/ 0 h 1617389"/>
              <a:gd name="connsiteX2" fmla="*/ 603130 w 739588"/>
              <a:gd name="connsiteY2" fmla="*/ 39581 h 1617389"/>
              <a:gd name="connsiteX3" fmla="*/ 739588 w 739588"/>
              <a:gd name="connsiteY3" fmla="*/ 1617389 h 1617389"/>
              <a:gd name="connsiteX4" fmla="*/ 0 w 739588"/>
              <a:gd name="connsiteY4" fmla="*/ 1348448 h 1617389"/>
              <a:gd name="connsiteX0" fmla="*/ 0 w 603130"/>
              <a:gd name="connsiteY0" fmla="*/ 1348448 h 1370899"/>
              <a:gd name="connsiteX1" fmla="*/ 464158 w 603130"/>
              <a:gd name="connsiteY1" fmla="*/ 0 h 1370899"/>
              <a:gd name="connsiteX2" fmla="*/ 603130 w 603130"/>
              <a:gd name="connsiteY2" fmla="*/ 39581 h 1370899"/>
              <a:gd name="connsiteX3" fmla="*/ 87581 w 603130"/>
              <a:gd name="connsiteY3" fmla="*/ 1370899 h 1370899"/>
              <a:gd name="connsiteX4" fmla="*/ 0 w 603130"/>
              <a:gd name="connsiteY4" fmla="*/ 1348448 h 1370899"/>
              <a:gd name="connsiteX0" fmla="*/ 0 w 603130"/>
              <a:gd name="connsiteY0" fmla="*/ 1308867 h 1331318"/>
              <a:gd name="connsiteX1" fmla="*/ 384645 w 603130"/>
              <a:gd name="connsiteY1" fmla="*/ 151250 h 1331318"/>
              <a:gd name="connsiteX2" fmla="*/ 603130 w 603130"/>
              <a:gd name="connsiteY2" fmla="*/ 0 h 1331318"/>
              <a:gd name="connsiteX3" fmla="*/ 87581 w 603130"/>
              <a:gd name="connsiteY3" fmla="*/ 1331318 h 1331318"/>
              <a:gd name="connsiteX4" fmla="*/ 0 w 603130"/>
              <a:gd name="connsiteY4" fmla="*/ 1308867 h 1331318"/>
              <a:gd name="connsiteX0" fmla="*/ 0 w 499763"/>
              <a:gd name="connsiteY0" fmla="*/ 1157617 h 1180068"/>
              <a:gd name="connsiteX1" fmla="*/ 384645 w 499763"/>
              <a:gd name="connsiteY1" fmla="*/ 0 h 1180068"/>
              <a:gd name="connsiteX2" fmla="*/ 499763 w 499763"/>
              <a:gd name="connsiteY2" fmla="*/ 31630 h 1180068"/>
              <a:gd name="connsiteX3" fmla="*/ 87581 w 499763"/>
              <a:gd name="connsiteY3" fmla="*/ 1180068 h 1180068"/>
              <a:gd name="connsiteX4" fmla="*/ 0 w 499763"/>
              <a:gd name="connsiteY4" fmla="*/ 1157617 h 118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63" h="1180068">
                <a:moveTo>
                  <a:pt x="0" y="1157617"/>
                </a:moveTo>
                <a:lnTo>
                  <a:pt x="384645" y="0"/>
                </a:lnTo>
                <a:lnTo>
                  <a:pt x="499763" y="31630"/>
                </a:lnTo>
                <a:lnTo>
                  <a:pt x="87581" y="1180068"/>
                </a:lnTo>
                <a:lnTo>
                  <a:pt x="0" y="1157617"/>
                </a:lnTo>
                <a:close/>
              </a:path>
            </a:pathLst>
          </a:custGeom>
          <a:solidFill>
            <a:srgbClr val="ED7D31">
              <a:alpha val="50000"/>
            </a:srgbClr>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4" name="Rechte verbindingslijn met pijl 43">
            <a:extLst>
              <a:ext uri="{FF2B5EF4-FFF2-40B4-BE49-F238E27FC236}">
                <a16:creationId xmlns:a16="http://schemas.microsoft.com/office/drawing/2014/main" id="{226CFBC5-61B9-3233-55DC-82B737793514}"/>
              </a:ext>
            </a:extLst>
          </p:cNvPr>
          <p:cNvCxnSpPr>
            <a:cxnSpLocks/>
          </p:cNvCxnSpPr>
          <p:nvPr/>
        </p:nvCxnSpPr>
        <p:spPr>
          <a:xfrm flipV="1">
            <a:off x="2721995" y="1194521"/>
            <a:ext cx="1427380" cy="428288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Rechte verbindingslijn met pijl 50">
            <a:extLst>
              <a:ext uri="{FF2B5EF4-FFF2-40B4-BE49-F238E27FC236}">
                <a16:creationId xmlns:a16="http://schemas.microsoft.com/office/drawing/2014/main" id="{63ADD14E-8866-CFB5-CA5F-580D366D395A}"/>
              </a:ext>
            </a:extLst>
          </p:cNvPr>
          <p:cNvCxnSpPr>
            <a:cxnSpLocks/>
          </p:cNvCxnSpPr>
          <p:nvPr/>
        </p:nvCxnSpPr>
        <p:spPr>
          <a:xfrm flipH="1">
            <a:off x="5093347" y="2573764"/>
            <a:ext cx="341175" cy="943768"/>
          </a:xfrm>
          <a:prstGeom prst="straightConnector1">
            <a:avLst/>
          </a:prstGeom>
          <a:ln w="28575">
            <a:solidFill>
              <a:srgbClr val="AF237C"/>
            </a:solidFill>
            <a:tailEnd type="triangle"/>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67B99E12-9C9F-9194-8B7D-C3A3D0780E3B}"/>
              </a:ext>
            </a:extLst>
          </p:cNvPr>
          <p:cNvCxnSpPr>
            <a:cxnSpLocks/>
          </p:cNvCxnSpPr>
          <p:nvPr/>
        </p:nvCxnSpPr>
        <p:spPr>
          <a:xfrm>
            <a:off x="6552902" y="2949638"/>
            <a:ext cx="1316674" cy="473083"/>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F54E1009-1CF7-11BE-23EA-410D8C32AFF1}"/>
              </a:ext>
            </a:extLst>
          </p:cNvPr>
          <p:cNvCxnSpPr>
            <a:cxnSpLocks/>
          </p:cNvCxnSpPr>
          <p:nvPr/>
        </p:nvCxnSpPr>
        <p:spPr>
          <a:xfrm>
            <a:off x="4033843" y="2112835"/>
            <a:ext cx="1403134" cy="496901"/>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met pijl 53">
            <a:extLst>
              <a:ext uri="{FF2B5EF4-FFF2-40B4-BE49-F238E27FC236}">
                <a16:creationId xmlns:a16="http://schemas.microsoft.com/office/drawing/2014/main" id="{69C15E76-364D-5F43-5EF3-916AB1CC806C}"/>
              </a:ext>
            </a:extLst>
          </p:cNvPr>
          <p:cNvCxnSpPr>
            <a:cxnSpLocks/>
          </p:cNvCxnSpPr>
          <p:nvPr/>
        </p:nvCxnSpPr>
        <p:spPr>
          <a:xfrm>
            <a:off x="5031173" y="3576645"/>
            <a:ext cx="1546674" cy="534328"/>
          </a:xfrm>
          <a:prstGeom prst="straightConnector1">
            <a:avLst/>
          </a:prstGeom>
          <a:ln w="28575">
            <a:solidFill>
              <a:srgbClr val="AF237C"/>
            </a:solidFill>
            <a:tailEnd type="triangle"/>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6E530521-7377-3C4E-365F-6C3BDD69BB2C}"/>
              </a:ext>
            </a:extLst>
          </p:cNvPr>
          <p:cNvCxnSpPr>
            <a:cxnSpLocks/>
          </p:cNvCxnSpPr>
          <p:nvPr/>
        </p:nvCxnSpPr>
        <p:spPr>
          <a:xfrm flipV="1">
            <a:off x="4685848" y="3567760"/>
            <a:ext cx="345325" cy="844077"/>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0AC8989B-62EE-4B8E-1621-42B8F9EC27CC}"/>
              </a:ext>
            </a:extLst>
          </p:cNvPr>
          <p:cNvCxnSpPr>
            <a:cxnSpLocks/>
          </p:cNvCxnSpPr>
          <p:nvPr/>
        </p:nvCxnSpPr>
        <p:spPr>
          <a:xfrm>
            <a:off x="3403197" y="3929056"/>
            <a:ext cx="1282651" cy="482781"/>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met pijl 56">
            <a:extLst>
              <a:ext uri="{FF2B5EF4-FFF2-40B4-BE49-F238E27FC236}">
                <a16:creationId xmlns:a16="http://schemas.microsoft.com/office/drawing/2014/main" id="{8DB2E585-8FCE-0D5B-2F22-C312E235A1A0}"/>
              </a:ext>
            </a:extLst>
          </p:cNvPr>
          <p:cNvCxnSpPr>
            <a:cxnSpLocks/>
          </p:cNvCxnSpPr>
          <p:nvPr/>
        </p:nvCxnSpPr>
        <p:spPr>
          <a:xfrm flipH="1">
            <a:off x="6243337" y="2950837"/>
            <a:ext cx="341175" cy="943768"/>
          </a:xfrm>
          <a:prstGeom prst="straightConnector1">
            <a:avLst/>
          </a:prstGeom>
          <a:ln w="28575">
            <a:solidFill>
              <a:srgbClr val="AF237C"/>
            </a:solidFill>
            <a:tailEnd type="triangle"/>
          </a:ln>
        </p:spPr>
        <p:style>
          <a:lnRef idx="1">
            <a:schemeClr val="accent1"/>
          </a:lnRef>
          <a:fillRef idx="0">
            <a:schemeClr val="accent1"/>
          </a:fillRef>
          <a:effectRef idx="0">
            <a:schemeClr val="accent1"/>
          </a:effectRef>
          <a:fontRef idx="minor">
            <a:schemeClr val="tx1"/>
          </a:fontRef>
        </p:style>
      </p:cxnSp>
      <p:cxnSp>
        <p:nvCxnSpPr>
          <p:cNvPr id="58" name="Rechte verbindingslijn met pijl 57">
            <a:extLst>
              <a:ext uri="{FF2B5EF4-FFF2-40B4-BE49-F238E27FC236}">
                <a16:creationId xmlns:a16="http://schemas.microsoft.com/office/drawing/2014/main" id="{716A0863-D61D-965A-BFB7-42EA494E1881}"/>
              </a:ext>
            </a:extLst>
          </p:cNvPr>
          <p:cNvCxnSpPr>
            <a:cxnSpLocks/>
          </p:cNvCxnSpPr>
          <p:nvPr/>
        </p:nvCxnSpPr>
        <p:spPr>
          <a:xfrm>
            <a:off x="3256159" y="4294802"/>
            <a:ext cx="266624" cy="124316"/>
          </a:xfrm>
          <a:prstGeom prst="straightConnector1">
            <a:avLst/>
          </a:prstGeom>
          <a:ln w="28575">
            <a:solidFill>
              <a:srgbClr val="2C4756"/>
            </a:solidFill>
            <a:tailEnd type="triangle"/>
          </a:ln>
        </p:spPr>
        <p:style>
          <a:lnRef idx="1">
            <a:schemeClr val="accent1"/>
          </a:lnRef>
          <a:fillRef idx="0">
            <a:schemeClr val="accent1"/>
          </a:fillRef>
          <a:effectRef idx="0">
            <a:schemeClr val="accent1"/>
          </a:effectRef>
          <a:fontRef idx="minor">
            <a:schemeClr val="tx1"/>
          </a:fontRef>
        </p:style>
      </p:cxnSp>
      <p:sp>
        <p:nvSpPr>
          <p:cNvPr id="59" name="Vrije vorm 58">
            <a:extLst>
              <a:ext uri="{FF2B5EF4-FFF2-40B4-BE49-F238E27FC236}">
                <a16:creationId xmlns:a16="http://schemas.microsoft.com/office/drawing/2014/main" id="{01AACC81-2100-9DE5-A13B-61EB6A53C431}"/>
              </a:ext>
            </a:extLst>
          </p:cNvPr>
          <p:cNvSpPr/>
          <p:nvPr/>
        </p:nvSpPr>
        <p:spPr>
          <a:xfrm>
            <a:off x="3269848" y="4049047"/>
            <a:ext cx="755660" cy="692032"/>
          </a:xfrm>
          <a:custGeom>
            <a:avLst/>
            <a:gdLst>
              <a:gd name="connsiteX0" fmla="*/ 0 w 833718"/>
              <a:gd name="connsiteY0" fmla="*/ 322730 h 591671"/>
              <a:gd name="connsiteX1" fmla="*/ 114300 w 833718"/>
              <a:gd name="connsiteY1" fmla="*/ 0 h 591671"/>
              <a:gd name="connsiteX2" fmla="*/ 833718 w 833718"/>
              <a:gd name="connsiteY2" fmla="*/ 262218 h 591671"/>
              <a:gd name="connsiteX3" fmla="*/ 739588 w 833718"/>
              <a:gd name="connsiteY3" fmla="*/ 591671 h 591671"/>
              <a:gd name="connsiteX4" fmla="*/ 0 w 833718"/>
              <a:gd name="connsiteY4" fmla="*/ 322730 h 591671"/>
              <a:gd name="connsiteX0" fmla="*/ 0 w 833718"/>
              <a:gd name="connsiteY0" fmla="*/ 489998 h 758939"/>
              <a:gd name="connsiteX1" fmla="*/ 114300 w 833718"/>
              <a:gd name="connsiteY1" fmla="*/ 0 h 758939"/>
              <a:gd name="connsiteX2" fmla="*/ 833718 w 833718"/>
              <a:gd name="connsiteY2" fmla="*/ 429486 h 758939"/>
              <a:gd name="connsiteX3" fmla="*/ 739588 w 833718"/>
              <a:gd name="connsiteY3" fmla="*/ 758939 h 758939"/>
              <a:gd name="connsiteX4" fmla="*/ 0 w 833718"/>
              <a:gd name="connsiteY4" fmla="*/ 489998 h 758939"/>
              <a:gd name="connsiteX0" fmla="*/ 0 w 739588"/>
              <a:gd name="connsiteY0" fmla="*/ 489998 h 758939"/>
              <a:gd name="connsiteX1" fmla="*/ 114300 w 739588"/>
              <a:gd name="connsiteY1" fmla="*/ 0 h 758939"/>
              <a:gd name="connsiteX2" fmla="*/ 699904 w 739588"/>
              <a:gd name="connsiteY2" fmla="*/ 217613 h 758939"/>
              <a:gd name="connsiteX3" fmla="*/ 739588 w 739588"/>
              <a:gd name="connsiteY3" fmla="*/ 758939 h 758939"/>
              <a:gd name="connsiteX4" fmla="*/ 0 w 739588"/>
              <a:gd name="connsiteY4" fmla="*/ 489998 h 758939"/>
              <a:gd name="connsiteX0" fmla="*/ 0 w 699904"/>
              <a:gd name="connsiteY0" fmla="*/ 489998 h 692032"/>
              <a:gd name="connsiteX1" fmla="*/ 114300 w 699904"/>
              <a:gd name="connsiteY1" fmla="*/ 0 h 692032"/>
              <a:gd name="connsiteX2" fmla="*/ 699904 w 699904"/>
              <a:gd name="connsiteY2" fmla="*/ 217613 h 692032"/>
              <a:gd name="connsiteX3" fmla="*/ 550017 w 699904"/>
              <a:gd name="connsiteY3" fmla="*/ 692032 h 692032"/>
              <a:gd name="connsiteX4" fmla="*/ 0 w 699904"/>
              <a:gd name="connsiteY4" fmla="*/ 489998 h 692032"/>
              <a:gd name="connsiteX0" fmla="*/ 0 w 755660"/>
              <a:gd name="connsiteY0" fmla="*/ 512300 h 692032"/>
              <a:gd name="connsiteX1" fmla="*/ 170056 w 755660"/>
              <a:gd name="connsiteY1" fmla="*/ 0 h 692032"/>
              <a:gd name="connsiteX2" fmla="*/ 755660 w 755660"/>
              <a:gd name="connsiteY2" fmla="*/ 217613 h 692032"/>
              <a:gd name="connsiteX3" fmla="*/ 605773 w 755660"/>
              <a:gd name="connsiteY3" fmla="*/ 692032 h 692032"/>
              <a:gd name="connsiteX4" fmla="*/ 0 w 755660"/>
              <a:gd name="connsiteY4" fmla="*/ 512300 h 69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60" h="692032">
                <a:moveTo>
                  <a:pt x="0" y="512300"/>
                </a:moveTo>
                <a:lnTo>
                  <a:pt x="170056" y="0"/>
                </a:lnTo>
                <a:lnTo>
                  <a:pt x="755660" y="217613"/>
                </a:lnTo>
                <a:lnTo>
                  <a:pt x="605773" y="692032"/>
                </a:lnTo>
                <a:lnTo>
                  <a:pt x="0" y="512300"/>
                </a:lnTo>
                <a:close/>
              </a:path>
            </a:pathLst>
          </a:custGeom>
          <a:solidFill>
            <a:srgbClr val="2C4756">
              <a:alpha val="50000"/>
            </a:srgbClr>
          </a:solidFill>
          <a:ln w="3810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2" name="Rechte verbindingslijn 61">
            <a:extLst>
              <a:ext uri="{FF2B5EF4-FFF2-40B4-BE49-F238E27FC236}">
                <a16:creationId xmlns:a16="http://schemas.microsoft.com/office/drawing/2014/main" id="{362C04C4-5C99-4A69-D8A2-FD8FBE3636A0}"/>
              </a:ext>
            </a:extLst>
          </p:cNvPr>
          <p:cNvCxnSpPr>
            <a:cxnSpLocks/>
          </p:cNvCxnSpPr>
          <p:nvPr/>
        </p:nvCxnSpPr>
        <p:spPr>
          <a:xfrm>
            <a:off x="3837380" y="4504974"/>
            <a:ext cx="413894" cy="144244"/>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A492EED3-9007-2790-C5EA-C14495DB6C42}"/>
              </a:ext>
            </a:extLst>
          </p:cNvPr>
          <p:cNvCxnSpPr>
            <a:cxnSpLocks/>
          </p:cNvCxnSpPr>
          <p:nvPr/>
        </p:nvCxnSpPr>
        <p:spPr>
          <a:xfrm flipV="1">
            <a:off x="4025508" y="4294802"/>
            <a:ext cx="335027" cy="962998"/>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sp>
        <p:nvSpPr>
          <p:cNvPr id="66" name="Afgeronde rechthoek 65">
            <a:extLst>
              <a:ext uri="{FF2B5EF4-FFF2-40B4-BE49-F238E27FC236}">
                <a16:creationId xmlns:a16="http://schemas.microsoft.com/office/drawing/2014/main" id="{2BAE9072-6C3D-B667-C964-0A8390E9477D}"/>
              </a:ext>
            </a:extLst>
          </p:cNvPr>
          <p:cNvSpPr/>
          <p:nvPr/>
        </p:nvSpPr>
        <p:spPr>
          <a:xfrm>
            <a:off x="10132420" y="-2490969"/>
            <a:ext cx="2895600" cy="4680857"/>
          </a:xfrm>
          <a:prstGeom prst="roundRect">
            <a:avLst/>
          </a:prstGeom>
          <a:solidFill>
            <a:schemeClr val="bg1"/>
          </a:solidFill>
          <a:ln w="5715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7" name="Rechte verbindingslijn met pijl 66">
            <a:extLst>
              <a:ext uri="{FF2B5EF4-FFF2-40B4-BE49-F238E27FC236}">
                <a16:creationId xmlns:a16="http://schemas.microsoft.com/office/drawing/2014/main" id="{E68576EF-32C6-5C29-8426-8A809BD2D8B8}"/>
              </a:ext>
            </a:extLst>
          </p:cNvPr>
          <p:cNvCxnSpPr>
            <a:cxnSpLocks/>
          </p:cNvCxnSpPr>
          <p:nvPr/>
        </p:nvCxnSpPr>
        <p:spPr>
          <a:xfrm>
            <a:off x="10460430" y="452134"/>
            <a:ext cx="535557"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8" name="Rechte verbindingslijn met pijl 67">
            <a:extLst>
              <a:ext uri="{FF2B5EF4-FFF2-40B4-BE49-F238E27FC236}">
                <a16:creationId xmlns:a16="http://schemas.microsoft.com/office/drawing/2014/main" id="{EE492D0B-E2D6-7561-3942-730772F745D0}"/>
              </a:ext>
            </a:extLst>
          </p:cNvPr>
          <p:cNvCxnSpPr>
            <a:cxnSpLocks/>
          </p:cNvCxnSpPr>
          <p:nvPr/>
        </p:nvCxnSpPr>
        <p:spPr>
          <a:xfrm>
            <a:off x="10460430" y="1027818"/>
            <a:ext cx="535557" cy="0"/>
          </a:xfrm>
          <a:prstGeom prst="straightConnector1">
            <a:avLst/>
          </a:prstGeom>
          <a:ln w="57150">
            <a:solidFill>
              <a:srgbClr val="2C475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Rechte verbindingslijn met pijl 68">
            <a:extLst>
              <a:ext uri="{FF2B5EF4-FFF2-40B4-BE49-F238E27FC236}">
                <a16:creationId xmlns:a16="http://schemas.microsoft.com/office/drawing/2014/main" id="{3D8D9C21-B759-056D-F8F6-DEC4086813DC}"/>
              </a:ext>
            </a:extLst>
          </p:cNvPr>
          <p:cNvCxnSpPr>
            <a:cxnSpLocks/>
          </p:cNvCxnSpPr>
          <p:nvPr/>
        </p:nvCxnSpPr>
        <p:spPr>
          <a:xfrm>
            <a:off x="10460430" y="1599318"/>
            <a:ext cx="535557" cy="0"/>
          </a:xfrm>
          <a:prstGeom prst="straightConnector1">
            <a:avLst/>
          </a:prstGeom>
          <a:ln w="57150">
            <a:solidFill>
              <a:srgbClr val="AF237C"/>
            </a:solidFill>
            <a:tailEnd type="triangle"/>
          </a:ln>
        </p:spPr>
        <p:style>
          <a:lnRef idx="1">
            <a:schemeClr val="accent1"/>
          </a:lnRef>
          <a:fillRef idx="0">
            <a:schemeClr val="accent1"/>
          </a:fillRef>
          <a:effectRef idx="0">
            <a:schemeClr val="accent1"/>
          </a:effectRef>
          <a:fontRef idx="minor">
            <a:schemeClr val="tx1"/>
          </a:fontRef>
        </p:style>
      </p:cxnSp>
      <p:sp>
        <p:nvSpPr>
          <p:cNvPr id="70" name="Tekstvak 69">
            <a:extLst>
              <a:ext uri="{FF2B5EF4-FFF2-40B4-BE49-F238E27FC236}">
                <a16:creationId xmlns:a16="http://schemas.microsoft.com/office/drawing/2014/main" id="{1FA71883-7C2C-14BD-98C3-814EB82B3754}"/>
              </a:ext>
            </a:extLst>
          </p:cNvPr>
          <p:cNvSpPr txBox="1"/>
          <p:nvPr/>
        </p:nvSpPr>
        <p:spPr>
          <a:xfrm>
            <a:off x="10995926" y="291125"/>
            <a:ext cx="1687606" cy="307777"/>
          </a:xfrm>
          <a:prstGeom prst="rect">
            <a:avLst/>
          </a:prstGeom>
          <a:noFill/>
        </p:spPr>
        <p:txBody>
          <a:bodyPr wrap="square" rtlCol="0">
            <a:spAutoFit/>
          </a:bodyPr>
          <a:lstStyle/>
          <a:p>
            <a:r>
              <a:rPr lang="nl-NL" sz="1400" dirty="0">
                <a:solidFill>
                  <a:schemeClr val="accent2"/>
                </a:solidFill>
                <a:latin typeface="Myriad Pro" panose="020B0503030403020204" pitchFamily="34" charset="0"/>
              </a:rPr>
              <a:t>Auto</a:t>
            </a:r>
          </a:p>
        </p:txBody>
      </p:sp>
      <p:sp>
        <p:nvSpPr>
          <p:cNvPr id="71" name="Tekstvak 70">
            <a:extLst>
              <a:ext uri="{FF2B5EF4-FFF2-40B4-BE49-F238E27FC236}">
                <a16:creationId xmlns:a16="http://schemas.microsoft.com/office/drawing/2014/main" id="{3E8F8DD1-77C7-6F70-A2B5-4DD0AD563DBE}"/>
              </a:ext>
            </a:extLst>
          </p:cNvPr>
          <p:cNvSpPr txBox="1"/>
          <p:nvPr/>
        </p:nvSpPr>
        <p:spPr>
          <a:xfrm>
            <a:off x="10995987" y="886744"/>
            <a:ext cx="1687606" cy="307777"/>
          </a:xfrm>
          <a:prstGeom prst="rect">
            <a:avLst/>
          </a:prstGeom>
          <a:noFill/>
        </p:spPr>
        <p:txBody>
          <a:bodyPr wrap="square" rtlCol="0">
            <a:spAutoFit/>
          </a:bodyPr>
          <a:lstStyle/>
          <a:p>
            <a:r>
              <a:rPr lang="nl-NL" sz="1400" dirty="0">
                <a:solidFill>
                  <a:srgbClr val="2C4756"/>
                </a:solidFill>
                <a:latin typeface="Myriad Pro" panose="020B0503030403020204" pitchFamily="34" charset="0"/>
              </a:rPr>
              <a:t>Fietser</a:t>
            </a:r>
          </a:p>
        </p:txBody>
      </p:sp>
      <p:sp>
        <p:nvSpPr>
          <p:cNvPr id="72" name="Tekstvak 71">
            <a:extLst>
              <a:ext uri="{FF2B5EF4-FFF2-40B4-BE49-F238E27FC236}">
                <a16:creationId xmlns:a16="http://schemas.microsoft.com/office/drawing/2014/main" id="{A2250285-D79D-48C3-3EA1-C135C97928A1}"/>
              </a:ext>
            </a:extLst>
          </p:cNvPr>
          <p:cNvSpPr txBox="1"/>
          <p:nvPr/>
        </p:nvSpPr>
        <p:spPr>
          <a:xfrm>
            <a:off x="10995987" y="1454375"/>
            <a:ext cx="1687606" cy="307777"/>
          </a:xfrm>
          <a:prstGeom prst="rect">
            <a:avLst/>
          </a:prstGeom>
          <a:noFill/>
        </p:spPr>
        <p:txBody>
          <a:bodyPr wrap="square" rtlCol="0">
            <a:spAutoFit/>
          </a:bodyPr>
          <a:lstStyle/>
          <a:p>
            <a:r>
              <a:rPr lang="nl-NL" sz="1400" dirty="0">
                <a:solidFill>
                  <a:srgbClr val="AF237C"/>
                </a:solidFill>
                <a:latin typeface="Myriad Pro" panose="020B0503030403020204" pitchFamily="34" charset="0"/>
              </a:rPr>
              <a:t>Voetganger</a:t>
            </a:r>
          </a:p>
        </p:txBody>
      </p:sp>
      <p:cxnSp>
        <p:nvCxnSpPr>
          <p:cNvPr id="5" name="Rechte verbindingslijn 4">
            <a:extLst>
              <a:ext uri="{FF2B5EF4-FFF2-40B4-BE49-F238E27FC236}">
                <a16:creationId xmlns:a16="http://schemas.microsoft.com/office/drawing/2014/main" id="{F8FEF8DA-40AD-848A-AAAB-A917D5336C8A}"/>
              </a:ext>
            </a:extLst>
          </p:cNvPr>
          <p:cNvCxnSpPr>
            <a:cxnSpLocks/>
          </p:cNvCxnSpPr>
          <p:nvPr/>
        </p:nvCxnSpPr>
        <p:spPr>
          <a:xfrm>
            <a:off x="3160333" y="5217425"/>
            <a:ext cx="898189" cy="22229"/>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F0DBE129-DC2A-394F-D419-93B939EADC96}"/>
              </a:ext>
            </a:extLst>
          </p:cNvPr>
          <p:cNvCxnSpPr>
            <a:cxnSpLocks/>
          </p:cNvCxnSpPr>
          <p:nvPr/>
        </p:nvCxnSpPr>
        <p:spPr>
          <a:xfrm>
            <a:off x="4049039" y="5252836"/>
            <a:ext cx="2668842" cy="1130379"/>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697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DFE59-9CAC-B0AE-10E5-A25156B911FF}"/>
            </a:ext>
          </a:extLst>
        </p:cNvPr>
        <p:cNvGrpSpPr/>
        <p:nvPr/>
      </p:nvGrpSpPr>
      <p:grpSpPr>
        <a:xfrm>
          <a:off x="0" y="0"/>
          <a:ext cx="0" cy="0"/>
          <a:chOff x="0" y="0"/>
          <a:chExt cx="0" cy="0"/>
        </a:xfrm>
      </p:grpSpPr>
      <p:pic>
        <p:nvPicPr>
          <p:cNvPr id="18" name="Afbeelding 17">
            <a:extLst>
              <a:ext uri="{FF2B5EF4-FFF2-40B4-BE49-F238E27FC236}">
                <a16:creationId xmlns:a16="http://schemas.microsoft.com/office/drawing/2014/main" id="{3A0B26FE-941D-ACA2-B55D-FADECFAEC4C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16200000">
            <a:off x="2871371" y="-1132204"/>
            <a:ext cx="6449260" cy="9122410"/>
          </a:xfrm>
          <a:prstGeom prst="roundRect">
            <a:avLst/>
          </a:prstGeom>
          <a:ln w="57150">
            <a:solidFill>
              <a:srgbClr val="AF237C"/>
            </a:solidFill>
          </a:ln>
        </p:spPr>
      </p:pic>
      <p:cxnSp>
        <p:nvCxnSpPr>
          <p:cNvPr id="42" name="Rechte verbindingslijn 41">
            <a:extLst>
              <a:ext uri="{FF2B5EF4-FFF2-40B4-BE49-F238E27FC236}">
                <a16:creationId xmlns:a16="http://schemas.microsoft.com/office/drawing/2014/main" id="{A2424FE1-9CA2-4333-09F0-EB97CE5B979C}"/>
              </a:ext>
            </a:extLst>
          </p:cNvPr>
          <p:cNvCxnSpPr>
            <a:cxnSpLocks/>
          </p:cNvCxnSpPr>
          <p:nvPr/>
        </p:nvCxnSpPr>
        <p:spPr>
          <a:xfrm>
            <a:off x="2524929" y="5378245"/>
            <a:ext cx="2782290" cy="107529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met pijl 43">
            <a:extLst>
              <a:ext uri="{FF2B5EF4-FFF2-40B4-BE49-F238E27FC236}">
                <a16:creationId xmlns:a16="http://schemas.microsoft.com/office/drawing/2014/main" id="{C716E2C7-CE3F-2142-BAD7-739930870084}"/>
              </a:ext>
            </a:extLst>
          </p:cNvPr>
          <p:cNvCxnSpPr>
            <a:cxnSpLocks/>
          </p:cNvCxnSpPr>
          <p:nvPr/>
        </p:nvCxnSpPr>
        <p:spPr>
          <a:xfrm flipH="1">
            <a:off x="7056662" y="598902"/>
            <a:ext cx="2004836" cy="578431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1" name="Vrije vorm 50">
            <a:extLst>
              <a:ext uri="{FF2B5EF4-FFF2-40B4-BE49-F238E27FC236}">
                <a16:creationId xmlns:a16="http://schemas.microsoft.com/office/drawing/2014/main" id="{9ED2F9DC-5C8A-81E4-AFD2-B6CF89DB52B4}"/>
              </a:ext>
            </a:extLst>
          </p:cNvPr>
          <p:cNvSpPr/>
          <p:nvPr/>
        </p:nvSpPr>
        <p:spPr>
          <a:xfrm>
            <a:off x="7158561" y="4108324"/>
            <a:ext cx="603130" cy="1370899"/>
          </a:xfrm>
          <a:custGeom>
            <a:avLst/>
            <a:gdLst>
              <a:gd name="connsiteX0" fmla="*/ 0 w 833718"/>
              <a:gd name="connsiteY0" fmla="*/ 322730 h 591671"/>
              <a:gd name="connsiteX1" fmla="*/ 114300 w 833718"/>
              <a:gd name="connsiteY1" fmla="*/ 0 h 591671"/>
              <a:gd name="connsiteX2" fmla="*/ 833718 w 833718"/>
              <a:gd name="connsiteY2" fmla="*/ 262218 h 591671"/>
              <a:gd name="connsiteX3" fmla="*/ 739588 w 833718"/>
              <a:gd name="connsiteY3" fmla="*/ 591671 h 591671"/>
              <a:gd name="connsiteX4" fmla="*/ 0 w 833718"/>
              <a:gd name="connsiteY4" fmla="*/ 322730 h 591671"/>
              <a:gd name="connsiteX0" fmla="*/ 0 w 833718"/>
              <a:gd name="connsiteY0" fmla="*/ 1348448 h 1617389"/>
              <a:gd name="connsiteX1" fmla="*/ 464158 w 833718"/>
              <a:gd name="connsiteY1" fmla="*/ 0 h 1617389"/>
              <a:gd name="connsiteX2" fmla="*/ 833718 w 833718"/>
              <a:gd name="connsiteY2" fmla="*/ 1287936 h 1617389"/>
              <a:gd name="connsiteX3" fmla="*/ 739588 w 833718"/>
              <a:gd name="connsiteY3" fmla="*/ 1617389 h 1617389"/>
              <a:gd name="connsiteX4" fmla="*/ 0 w 833718"/>
              <a:gd name="connsiteY4" fmla="*/ 1348448 h 1617389"/>
              <a:gd name="connsiteX0" fmla="*/ 0 w 739588"/>
              <a:gd name="connsiteY0" fmla="*/ 1348448 h 1617389"/>
              <a:gd name="connsiteX1" fmla="*/ 464158 w 739588"/>
              <a:gd name="connsiteY1" fmla="*/ 0 h 1617389"/>
              <a:gd name="connsiteX2" fmla="*/ 603130 w 739588"/>
              <a:gd name="connsiteY2" fmla="*/ 39581 h 1617389"/>
              <a:gd name="connsiteX3" fmla="*/ 739588 w 739588"/>
              <a:gd name="connsiteY3" fmla="*/ 1617389 h 1617389"/>
              <a:gd name="connsiteX4" fmla="*/ 0 w 739588"/>
              <a:gd name="connsiteY4" fmla="*/ 1348448 h 1617389"/>
              <a:gd name="connsiteX0" fmla="*/ 0 w 603130"/>
              <a:gd name="connsiteY0" fmla="*/ 1348448 h 1370899"/>
              <a:gd name="connsiteX1" fmla="*/ 464158 w 603130"/>
              <a:gd name="connsiteY1" fmla="*/ 0 h 1370899"/>
              <a:gd name="connsiteX2" fmla="*/ 603130 w 603130"/>
              <a:gd name="connsiteY2" fmla="*/ 39581 h 1370899"/>
              <a:gd name="connsiteX3" fmla="*/ 87581 w 603130"/>
              <a:gd name="connsiteY3" fmla="*/ 1370899 h 1370899"/>
              <a:gd name="connsiteX4" fmla="*/ 0 w 603130"/>
              <a:gd name="connsiteY4" fmla="*/ 1348448 h 137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30" h="1370899">
                <a:moveTo>
                  <a:pt x="0" y="1348448"/>
                </a:moveTo>
                <a:lnTo>
                  <a:pt x="464158" y="0"/>
                </a:lnTo>
                <a:lnTo>
                  <a:pt x="603130" y="39581"/>
                </a:lnTo>
                <a:lnTo>
                  <a:pt x="87581" y="1370899"/>
                </a:lnTo>
                <a:lnTo>
                  <a:pt x="0" y="1348448"/>
                </a:lnTo>
                <a:close/>
              </a:path>
            </a:pathLst>
          </a:custGeom>
          <a:solidFill>
            <a:srgbClr val="ED7D31">
              <a:alpha val="50000"/>
            </a:srgbClr>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Vrije vorm 51">
            <a:extLst>
              <a:ext uri="{FF2B5EF4-FFF2-40B4-BE49-F238E27FC236}">
                <a16:creationId xmlns:a16="http://schemas.microsoft.com/office/drawing/2014/main" id="{F80787DB-4B41-E6E1-C17F-250C6ECCFEA8}"/>
              </a:ext>
            </a:extLst>
          </p:cNvPr>
          <p:cNvSpPr/>
          <p:nvPr/>
        </p:nvSpPr>
        <p:spPr>
          <a:xfrm>
            <a:off x="3388622" y="2631598"/>
            <a:ext cx="499763" cy="1180068"/>
          </a:xfrm>
          <a:custGeom>
            <a:avLst/>
            <a:gdLst>
              <a:gd name="connsiteX0" fmla="*/ 0 w 833718"/>
              <a:gd name="connsiteY0" fmla="*/ 322730 h 591671"/>
              <a:gd name="connsiteX1" fmla="*/ 114300 w 833718"/>
              <a:gd name="connsiteY1" fmla="*/ 0 h 591671"/>
              <a:gd name="connsiteX2" fmla="*/ 833718 w 833718"/>
              <a:gd name="connsiteY2" fmla="*/ 262218 h 591671"/>
              <a:gd name="connsiteX3" fmla="*/ 739588 w 833718"/>
              <a:gd name="connsiteY3" fmla="*/ 591671 h 591671"/>
              <a:gd name="connsiteX4" fmla="*/ 0 w 833718"/>
              <a:gd name="connsiteY4" fmla="*/ 322730 h 591671"/>
              <a:gd name="connsiteX0" fmla="*/ 0 w 833718"/>
              <a:gd name="connsiteY0" fmla="*/ 1348448 h 1617389"/>
              <a:gd name="connsiteX1" fmla="*/ 464158 w 833718"/>
              <a:gd name="connsiteY1" fmla="*/ 0 h 1617389"/>
              <a:gd name="connsiteX2" fmla="*/ 833718 w 833718"/>
              <a:gd name="connsiteY2" fmla="*/ 1287936 h 1617389"/>
              <a:gd name="connsiteX3" fmla="*/ 739588 w 833718"/>
              <a:gd name="connsiteY3" fmla="*/ 1617389 h 1617389"/>
              <a:gd name="connsiteX4" fmla="*/ 0 w 833718"/>
              <a:gd name="connsiteY4" fmla="*/ 1348448 h 1617389"/>
              <a:gd name="connsiteX0" fmla="*/ 0 w 739588"/>
              <a:gd name="connsiteY0" fmla="*/ 1348448 h 1617389"/>
              <a:gd name="connsiteX1" fmla="*/ 464158 w 739588"/>
              <a:gd name="connsiteY1" fmla="*/ 0 h 1617389"/>
              <a:gd name="connsiteX2" fmla="*/ 603130 w 739588"/>
              <a:gd name="connsiteY2" fmla="*/ 39581 h 1617389"/>
              <a:gd name="connsiteX3" fmla="*/ 739588 w 739588"/>
              <a:gd name="connsiteY3" fmla="*/ 1617389 h 1617389"/>
              <a:gd name="connsiteX4" fmla="*/ 0 w 739588"/>
              <a:gd name="connsiteY4" fmla="*/ 1348448 h 1617389"/>
              <a:gd name="connsiteX0" fmla="*/ 0 w 603130"/>
              <a:gd name="connsiteY0" fmla="*/ 1348448 h 1370899"/>
              <a:gd name="connsiteX1" fmla="*/ 464158 w 603130"/>
              <a:gd name="connsiteY1" fmla="*/ 0 h 1370899"/>
              <a:gd name="connsiteX2" fmla="*/ 603130 w 603130"/>
              <a:gd name="connsiteY2" fmla="*/ 39581 h 1370899"/>
              <a:gd name="connsiteX3" fmla="*/ 87581 w 603130"/>
              <a:gd name="connsiteY3" fmla="*/ 1370899 h 1370899"/>
              <a:gd name="connsiteX4" fmla="*/ 0 w 603130"/>
              <a:gd name="connsiteY4" fmla="*/ 1348448 h 1370899"/>
              <a:gd name="connsiteX0" fmla="*/ 0 w 603130"/>
              <a:gd name="connsiteY0" fmla="*/ 1308867 h 1331318"/>
              <a:gd name="connsiteX1" fmla="*/ 384645 w 603130"/>
              <a:gd name="connsiteY1" fmla="*/ 151250 h 1331318"/>
              <a:gd name="connsiteX2" fmla="*/ 603130 w 603130"/>
              <a:gd name="connsiteY2" fmla="*/ 0 h 1331318"/>
              <a:gd name="connsiteX3" fmla="*/ 87581 w 603130"/>
              <a:gd name="connsiteY3" fmla="*/ 1331318 h 1331318"/>
              <a:gd name="connsiteX4" fmla="*/ 0 w 603130"/>
              <a:gd name="connsiteY4" fmla="*/ 1308867 h 1331318"/>
              <a:gd name="connsiteX0" fmla="*/ 0 w 499763"/>
              <a:gd name="connsiteY0" fmla="*/ 1157617 h 1180068"/>
              <a:gd name="connsiteX1" fmla="*/ 384645 w 499763"/>
              <a:gd name="connsiteY1" fmla="*/ 0 h 1180068"/>
              <a:gd name="connsiteX2" fmla="*/ 499763 w 499763"/>
              <a:gd name="connsiteY2" fmla="*/ 31630 h 1180068"/>
              <a:gd name="connsiteX3" fmla="*/ 87581 w 499763"/>
              <a:gd name="connsiteY3" fmla="*/ 1180068 h 1180068"/>
              <a:gd name="connsiteX4" fmla="*/ 0 w 499763"/>
              <a:gd name="connsiteY4" fmla="*/ 1157617 h 118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63" h="1180068">
                <a:moveTo>
                  <a:pt x="0" y="1157617"/>
                </a:moveTo>
                <a:lnTo>
                  <a:pt x="384645" y="0"/>
                </a:lnTo>
                <a:lnTo>
                  <a:pt x="499763" y="31630"/>
                </a:lnTo>
                <a:lnTo>
                  <a:pt x="87581" y="1180068"/>
                </a:lnTo>
                <a:lnTo>
                  <a:pt x="0" y="1157617"/>
                </a:lnTo>
                <a:close/>
              </a:path>
            </a:pathLst>
          </a:custGeom>
          <a:solidFill>
            <a:srgbClr val="ED7D31">
              <a:alpha val="50000"/>
            </a:srgbClr>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3" name="Rechte verbindingslijn met pijl 52">
            <a:extLst>
              <a:ext uri="{FF2B5EF4-FFF2-40B4-BE49-F238E27FC236}">
                <a16:creationId xmlns:a16="http://schemas.microsoft.com/office/drawing/2014/main" id="{B2F59AA3-49D6-1ADB-EC0D-4E8E1D4D0DC1}"/>
              </a:ext>
            </a:extLst>
          </p:cNvPr>
          <p:cNvCxnSpPr>
            <a:cxnSpLocks/>
          </p:cNvCxnSpPr>
          <p:nvPr/>
        </p:nvCxnSpPr>
        <p:spPr>
          <a:xfrm flipV="1">
            <a:off x="2721995" y="1194521"/>
            <a:ext cx="1427380" cy="428288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Rechte verbindingslijn met pijl 53">
            <a:extLst>
              <a:ext uri="{FF2B5EF4-FFF2-40B4-BE49-F238E27FC236}">
                <a16:creationId xmlns:a16="http://schemas.microsoft.com/office/drawing/2014/main" id="{1061A14C-8078-A2F7-4614-2387CA50BE54}"/>
              </a:ext>
            </a:extLst>
          </p:cNvPr>
          <p:cNvCxnSpPr>
            <a:cxnSpLocks/>
          </p:cNvCxnSpPr>
          <p:nvPr/>
        </p:nvCxnSpPr>
        <p:spPr>
          <a:xfrm flipH="1">
            <a:off x="5093347" y="2573764"/>
            <a:ext cx="341175" cy="943768"/>
          </a:xfrm>
          <a:prstGeom prst="straightConnector1">
            <a:avLst/>
          </a:prstGeom>
          <a:ln w="28575">
            <a:solidFill>
              <a:srgbClr val="AF237C"/>
            </a:solidFill>
            <a:tailEnd type="triangle"/>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E7242C87-2E29-9AE5-D4B8-080D6353BDBC}"/>
              </a:ext>
            </a:extLst>
          </p:cNvPr>
          <p:cNvCxnSpPr>
            <a:cxnSpLocks/>
          </p:cNvCxnSpPr>
          <p:nvPr/>
        </p:nvCxnSpPr>
        <p:spPr>
          <a:xfrm>
            <a:off x="6552902" y="2949638"/>
            <a:ext cx="1316674" cy="473083"/>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86DA7BCE-4086-BB39-9982-A3077A7F5593}"/>
              </a:ext>
            </a:extLst>
          </p:cNvPr>
          <p:cNvCxnSpPr>
            <a:cxnSpLocks/>
          </p:cNvCxnSpPr>
          <p:nvPr/>
        </p:nvCxnSpPr>
        <p:spPr>
          <a:xfrm>
            <a:off x="4033843" y="2101684"/>
            <a:ext cx="1403134" cy="496901"/>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met pijl 56">
            <a:extLst>
              <a:ext uri="{FF2B5EF4-FFF2-40B4-BE49-F238E27FC236}">
                <a16:creationId xmlns:a16="http://schemas.microsoft.com/office/drawing/2014/main" id="{A9C5D61D-4FBA-9F62-E601-B8A6D666158A}"/>
              </a:ext>
            </a:extLst>
          </p:cNvPr>
          <p:cNvCxnSpPr>
            <a:cxnSpLocks/>
          </p:cNvCxnSpPr>
          <p:nvPr/>
        </p:nvCxnSpPr>
        <p:spPr>
          <a:xfrm>
            <a:off x="5031173" y="3576645"/>
            <a:ext cx="1546674" cy="534328"/>
          </a:xfrm>
          <a:prstGeom prst="straightConnector1">
            <a:avLst/>
          </a:prstGeom>
          <a:ln w="28575">
            <a:solidFill>
              <a:srgbClr val="AF237C"/>
            </a:solidFill>
            <a:tailEnd type="triangle"/>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10B7D4C9-05A7-E1C6-B95B-C37D7F20E4B8}"/>
              </a:ext>
            </a:extLst>
          </p:cNvPr>
          <p:cNvCxnSpPr>
            <a:cxnSpLocks/>
          </p:cNvCxnSpPr>
          <p:nvPr/>
        </p:nvCxnSpPr>
        <p:spPr>
          <a:xfrm flipV="1">
            <a:off x="4685848" y="3567760"/>
            <a:ext cx="345325" cy="844077"/>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D4A1E9F4-CB92-9A03-E1A5-BD3856446DD9}"/>
              </a:ext>
            </a:extLst>
          </p:cNvPr>
          <p:cNvCxnSpPr>
            <a:cxnSpLocks/>
          </p:cNvCxnSpPr>
          <p:nvPr/>
        </p:nvCxnSpPr>
        <p:spPr>
          <a:xfrm>
            <a:off x="3403197" y="3929056"/>
            <a:ext cx="1282651" cy="482781"/>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met pijl 59">
            <a:extLst>
              <a:ext uri="{FF2B5EF4-FFF2-40B4-BE49-F238E27FC236}">
                <a16:creationId xmlns:a16="http://schemas.microsoft.com/office/drawing/2014/main" id="{227C4F6C-34C6-08BD-E278-F707AEDE6ABB}"/>
              </a:ext>
            </a:extLst>
          </p:cNvPr>
          <p:cNvCxnSpPr>
            <a:cxnSpLocks/>
          </p:cNvCxnSpPr>
          <p:nvPr/>
        </p:nvCxnSpPr>
        <p:spPr>
          <a:xfrm flipH="1">
            <a:off x="6243337" y="2950837"/>
            <a:ext cx="341175" cy="943768"/>
          </a:xfrm>
          <a:prstGeom prst="straightConnector1">
            <a:avLst/>
          </a:prstGeom>
          <a:ln w="28575">
            <a:solidFill>
              <a:srgbClr val="AF237C"/>
            </a:solidFill>
            <a:tailEnd type="triangle"/>
          </a:ln>
        </p:spPr>
        <p:style>
          <a:lnRef idx="1">
            <a:schemeClr val="accent1"/>
          </a:lnRef>
          <a:fillRef idx="0">
            <a:schemeClr val="accent1"/>
          </a:fillRef>
          <a:effectRef idx="0">
            <a:schemeClr val="accent1"/>
          </a:effectRef>
          <a:fontRef idx="minor">
            <a:schemeClr val="tx1"/>
          </a:fontRef>
        </p:style>
      </p:cxnSp>
      <p:sp>
        <p:nvSpPr>
          <p:cNvPr id="61" name="Vrije vorm 60">
            <a:extLst>
              <a:ext uri="{FF2B5EF4-FFF2-40B4-BE49-F238E27FC236}">
                <a16:creationId xmlns:a16="http://schemas.microsoft.com/office/drawing/2014/main" id="{4BAD141E-8CE2-83A8-88AD-1F87FB9B7366}"/>
              </a:ext>
            </a:extLst>
          </p:cNvPr>
          <p:cNvSpPr/>
          <p:nvPr/>
        </p:nvSpPr>
        <p:spPr>
          <a:xfrm>
            <a:off x="3269848" y="4049047"/>
            <a:ext cx="755660" cy="692032"/>
          </a:xfrm>
          <a:custGeom>
            <a:avLst/>
            <a:gdLst>
              <a:gd name="connsiteX0" fmla="*/ 0 w 833718"/>
              <a:gd name="connsiteY0" fmla="*/ 322730 h 591671"/>
              <a:gd name="connsiteX1" fmla="*/ 114300 w 833718"/>
              <a:gd name="connsiteY1" fmla="*/ 0 h 591671"/>
              <a:gd name="connsiteX2" fmla="*/ 833718 w 833718"/>
              <a:gd name="connsiteY2" fmla="*/ 262218 h 591671"/>
              <a:gd name="connsiteX3" fmla="*/ 739588 w 833718"/>
              <a:gd name="connsiteY3" fmla="*/ 591671 h 591671"/>
              <a:gd name="connsiteX4" fmla="*/ 0 w 833718"/>
              <a:gd name="connsiteY4" fmla="*/ 322730 h 591671"/>
              <a:gd name="connsiteX0" fmla="*/ 0 w 833718"/>
              <a:gd name="connsiteY0" fmla="*/ 489998 h 758939"/>
              <a:gd name="connsiteX1" fmla="*/ 114300 w 833718"/>
              <a:gd name="connsiteY1" fmla="*/ 0 h 758939"/>
              <a:gd name="connsiteX2" fmla="*/ 833718 w 833718"/>
              <a:gd name="connsiteY2" fmla="*/ 429486 h 758939"/>
              <a:gd name="connsiteX3" fmla="*/ 739588 w 833718"/>
              <a:gd name="connsiteY3" fmla="*/ 758939 h 758939"/>
              <a:gd name="connsiteX4" fmla="*/ 0 w 833718"/>
              <a:gd name="connsiteY4" fmla="*/ 489998 h 758939"/>
              <a:gd name="connsiteX0" fmla="*/ 0 w 739588"/>
              <a:gd name="connsiteY0" fmla="*/ 489998 h 758939"/>
              <a:gd name="connsiteX1" fmla="*/ 114300 w 739588"/>
              <a:gd name="connsiteY1" fmla="*/ 0 h 758939"/>
              <a:gd name="connsiteX2" fmla="*/ 699904 w 739588"/>
              <a:gd name="connsiteY2" fmla="*/ 217613 h 758939"/>
              <a:gd name="connsiteX3" fmla="*/ 739588 w 739588"/>
              <a:gd name="connsiteY3" fmla="*/ 758939 h 758939"/>
              <a:gd name="connsiteX4" fmla="*/ 0 w 739588"/>
              <a:gd name="connsiteY4" fmla="*/ 489998 h 758939"/>
              <a:gd name="connsiteX0" fmla="*/ 0 w 699904"/>
              <a:gd name="connsiteY0" fmla="*/ 489998 h 692032"/>
              <a:gd name="connsiteX1" fmla="*/ 114300 w 699904"/>
              <a:gd name="connsiteY1" fmla="*/ 0 h 692032"/>
              <a:gd name="connsiteX2" fmla="*/ 699904 w 699904"/>
              <a:gd name="connsiteY2" fmla="*/ 217613 h 692032"/>
              <a:gd name="connsiteX3" fmla="*/ 550017 w 699904"/>
              <a:gd name="connsiteY3" fmla="*/ 692032 h 692032"/>
              <a:gd name="connsiteX4" fmla="*/ 0 w 699904"/>
              <a:gd name="connsiteY4" fmla="*/ 489998 h 692032"/>
              <a:gd name="connsiteX0" fmla="*/ 0 w 755660"/>
              <a:gd name="connsiteY0" fmla="*/ 512300 h 692032"/>
              <a:gd name="connsiteX1" fmla="*/ 170056 w 755660"/>
              <a:gd name="connsiteY1" fmla="*/ 0 h 692032"/>
              <a:gd name="connsiteX2" fmla="*/ 755660 w 755660"/>
              <a:gd name="connsiteY2" fmla="*/ 217613 h 692032"/>
              <a:gd name="connsiteX3" fmla="*/ 605773 w 755660"/>
              <a:gd name="connsiteY3" fmla="*/ 692032 h 692032"/>
              <a:gd name="connsiteX4" fmla="*/ 0 w 755660"/>
              <a:gd name="connsiteY4" fmla="*/ 512300 h 69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60" h="692032">
                <a:moveTo>
                  <a:pt x="0" y="512300"/>
                </a:moveTo>
                <a:lnTo>
                  <a:pt x="170056" y="0"/>
                </a:lnTo>
                <a:lnTo>
                  <a:pt x="755660" y="217613"/>
                </a:lnTo>
                <a:lnTo>
                  <a:pt x="605773" y="692032"/>
                </a:lnTo>
                <a:lnTo>
                  <a:pt x="0" y="512300"/>
                </a:lnTo>
                <a:close/>
              </a:path>
            </a:pathLst>
          </a:custGeom>
          <a:solidFill>
            <a:srgbClr val="2C4756">
              <a:alpha val="50000"/>
            </a:srgbClr>
          </a:solidFill>
          <a:ln w="3810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2" name="Rechte verbindingslijn 61">
            <a:extLst>
              <a:ext uri="{FF2B5EF4-FFF2-40B4-BE49-F238E27FC236}">
                <a16:creationId xmlns:a16="http://schemas.microsoft.com/office/drawing/2014/main" id="{4F10EA27-6977-C397-46F1-3EE2276F24C0}"/>
              </a:ext>
            </a:extLst>
          </p:cNvPr>
          <p:cNvCxnSpPr>
            <a:cxnSpLocks/>
          </p:cNvCxnSpPr>
          <p:nvPr/>
        </p:nvCxnSpPr>
        <p:spPr>
          <a:xfrm>
            <a:off x="3837380" y="4504974"/>
            <a:ext cx="413894" cy="144244"/>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F391F34D-2B62-B88B-3A6B-BE9DC89DDF8B}"/>
              </a:ext>
            </a:extLst>
          </p:cNvPr>
          <p:cNvCxnSpPr>
            <a:cxnSpLocks/>
          </p:cNvCxnSpPr>
          <p:nvPr/>
        </p:nvCxnSpPr>
        <p:spPr>
          <a:xfrm flipV="1">
            <a:off x="4224262" y="4294802"/>
            <a:ext cx="136273" cy="366072"/>
          </a:xfrm>
          <a:prstGeom prst="line">
            <a:avLst/>
          </a:prstGeom>
          <a:ln w="28575">
            <a:solidFill>
              <a:srgbClr val="AF237C"/>
            </a:solidFill>
          </a:ln>
        </p:spPr>
        <p:style>
          <a:lnRef idx="1">
            <a:schemeClr val="accent1"/>
          </a:lnRef>
          <a:fillRef idx="0">
            <a:schemeClr val="accent1"/>
          </a:fillRef>
          <a:effectRef idx="0">
            <a:schemeClr val="accent1"/>
          </a:effectRef>
          <a:fontRef idx="minor">
            <a:schemeClr val="tx1"/>
          </a:fontRef>
        </p:style>
      </p:cxnSp>
      <p:sp>
        <p:nvSpPr>
          <p:cNvPr id="17" name="Rechthoek 16">
            <a:extLst>
              <a:ext uri="{FF2B5EF4-FFF2-40B4-BE49-F238E27FC236}">
                <a16:creationId xmlns:a16="http://schemas.microsoft.com/office/drawing/2014/main" id="{5186926E-3099-3EE1-D7AC-C07BF8BD4F0F}"/>
              </a:ext>
            </a:extLst>
          </p:cNvPr>
          <p:cNvSpPr/>
          <p:nvPr/>
        </p:nvSpPr>
        <p:spPr>
          <a:xfrm>
            <a:off x="-2613708" y="-1049059"/>
            <a:ext cx="7126149"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CC5C314B-E235-231D-09E1-8E9CD92E84C7}"/>
              </a:ext>
            </a:extLst>
          </p:cNvPr>
          <p:cNvSpPr>
            <a:spLocks noGrp="1"/>
          </p:cNvSpPr>
          <p:nvPr>
            <p:ph type="title"/>
          </p:nvPr>
        </p:nvSpPr>
        <p:spPr>
          <a:xfrm>
            <a:off x="104512" y="-177077"/>
            <a:ext cx="5827937" cy="904459"/>
          </a:xfrm>
        </p:spPr>
        <p:txBody>
          <a:bodyPr>
            <a:normAutofit fontScale="90000"/>
          </a:bodyPr>
          <a:lstStyle/>
          <a:p>
            <a:r>
              <a:rPr lang="nl-NL" sz="6600" dirty="0">
                <a:solidFill>
                  <a:srgbClr val="214859"/>
                </a:solidFill>
                <a:latin typeface="Koppelaar" panose="02000503000000000000" pitchFamily="2" charset="77"/>
              </a:rPr>
              <a:t> Zonering</a:t>
            </a:r>
          </a:p>
        </p:txBody>
      </p:sp>
      <p:pic>
        <p:nvPicPr>
          <p:cNvPr id="9" name="Afbeelding 8" descr="Afbeelding met schermopname, Graphics, grafische vormgeving, Kleurrijkheid&#10;&#10;Automatisch gegenereerde beschrijving">
            <a:extLst>
              <a:ext uri="{FF2B5EF4-FFF2-40B4-BE49-F238E27FC236}">
                <a16:creationId xmlns:a16="http://schemas.microsoft.com/office/drawing/2014/main" id="{8C7F8F4C-81E5-DB50-2000-07B9365F9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3566428" y="0"/>
            <a:ext cx="1092221" cy="1121445"/>
          </a:xfrm>
          <a:prstGeom prst="rect">
            <a:avLst/>
          </a:prstGeom>
        </p:spPr>
      </p:pic>
      <p:pic>
        <p:nvPicPr>
          <p:cNvPr id="10" name="Afbeelding 9" descr="Afbeelding met schermopname, paars, Lila, Magenta&#10;&#10;Automatisch gegenereerde beschrijving">
            <a:extLst>
              <a:ext uri="{FF2B5EF4-FFF2-40B4-BE49-F238E27FC236}">
                <a16:creationId xmlns:a16="http://schemas.microsoft.com/office/drawing/2014/main" id="{7382877D-CDA5-6A94-BDDB-5C757CE7C8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73344" y="-2320415"/>
            <a:ext cx="454808" cy="6428912"/>
          </a:xfrm>
          <a:prstGeom prst="rect">
            <a:avLst/>
          </a:prstGeom>
        </p:spPr>
      </p:pic>
      <p:sp>
        <p:nvSpPr>
          <p:cNvPr id="16" name="Titel 1">
            <a:extLst>
              <a:ext uri="{FF2B5EF4-FFF2-40B4-BE49-F238E27FC236}">
                <a16:creationId xmlns:a16="http://schemas.microsoft.com/office/drawing/2014/main" id="{95456A89-93AD-36EF-17A8-99EB8DEC46BE}"/>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15</a:t>
            </a:fld>
            <a:endParaRPr lang="nl-NL" sz="1400" dirty="0">
              <a:solidFill>
                <a:schemeClr val="bg1"/>
              </a:solidFill>
              <a:latin typeface="Myriad Pro" panose="020B0503030403020204" pitchFamily="34" charset="0"/>
            </a:endParaRPr>
          </a:p>
        </p:txBody>
      </p:sp>
      <p:sp>
        <p:nvSpPr>
          <p:cNvPr id="4" name="Vrije vorm 3">
            <a:extLst>
              <a:ext uri="{FF2B5EF4-FFF2-40B4-BE49-F238E27FC236}">
                <a16:creationId xmlns:a16="http://schemas.microsoft.com/office/drawing/2014/main" id="{AF10BF12-F23B-8F3F-60E3-D4CC8A9A487E}"/>
              </a:ext>
            </a:extLst>
          </p:cNvPr>
          <p:cNvSpPr/>
          <p:nvPr/>
        </p:nvSpPr>
        <p:spPr>
          <a:xfrm>
            <a:off x="3863793" y="3246768"/>
            <a:ext cx="1558186" cy="1919197"/>
          </a:xfrm>
          <a:custGeom>
            <a:avLst/>
            <a:gdLst>
              <a:gd name="connsiteX0" fmla="*/ 899051 w 1082394"/>
              <a:gd name="connsiteY0" fmla="*/ 364401 h 1514513"/>
              <a:gd name="connsiteX1" fmla="*/ 752747 w 1082394"/>
              <a:gd name="connsiteY1" fmla="*/ 583857 h 1514513"/>
              <a:gd name="connsiteX2" fmla="*/ 609769 w 1082394"/>
              <a:gd name="connsiteY2" fmla="*/ 484104 h 1514513"/>
              <a:gd name="connsiteX3" fmla="*/ 709521 w 1082394"/>
              <a:gd name="connsiteY3" fmla="*/ 257998 h 1514513"/>
              <a:gd name="connsiteX4" fmla="*/ 603118 w 1082394"/>
              <a:gd name="connsiteY4" fmla="*/ 5291 h 1514513"/>
              <a:gd name="connsiteX5" fmla="*/ 114330 w 1082394"/>
              <a:gd name="connsiteY5" fmla="*/ 507380 h 1514513"/>
              <a:gd name="connsiteX6" fmla="*/ 37853 w 1082394"/>
              <a:gd name="connsiteY6" fmla="*/ 1165748 h 1514513"/>
              <a:gd name="connsiteX7" fmla="*/ 609769 w 1082394"/>
              <a:gd name="connsiteY7" fmla="*/ 1501582 h 1514513"/>
              <a:gd name="connsiteX8" fmla="*/ 795974 w 1082394"/>
              <a:gd name="connsiteY8" fmla="*/ 1391854 h 1514513"/>
              <a:gd name="connsiteX9" fmla="*/ 646345 w 1082394"/>
              <a:gd name="connsiteY9" fmla="*/ 899740 h 1514513"/>
              <a:gd name="connsiteX10" fmla="*/ 1075281 w 1082394"/>
              <a:gd name="connsiteY10" fmla="*/ 670309 h 1514513"/>
              <a:gd name="connsiteX11" fmla="*/ 899051 w 1082394"/>
              <a:gd name="connsiteY11" fmla="*/ 364401 h 1514513"/>
              <a:gd name="connsiteX0" fmla="*/ 899051 w 1353571"/>
              <a:gd name="connsiteY0" fmla="*/ 364401 h 1501600"/>
              <a:gd name="connsiteX1" fmla="*/ 752747 w 1353571"/>
              <a:gd name="connsiteY1" fmla="*/ 583857 h 1501600"/>
              <a:gd name="connsiteX2" fmla="*/ 609769 w 1353571"/>
              <a:gd name="connsiteY2" fmla="*/ 484104 h 1501600"/>
              <a:gd name="connsiteX3" fmla="*/ 709521 w 1353571"/>
              <a:gd name="connsiteY3" fmla="*/ 257998 h 1501600"/>
              <a:gd name="connsiteX4" fmla="*/ 603118 w 1353571"/>
              <a:gd name="connsiteY4" fmla="*/ 5291 h 1501600"/>
              <a:gd name="connsiteX5" fmla="*/ 114330 w 1353571"/>
              <a:gd name="connsiteY5" fmla="*/ 507380 h 1501600"/>
              <a:gd name="connsiteX6" fmla="*/ 37853 w 1353571"/>
              <a:gd name="connsiteY6" fmla="*/ 1165748 h 1501600"/>
              <a:gd name="connsiteX7" fmla="*/ 609769 w 1353571"/>
              <a:gd name="connsiteY7" fmla="*/ 1501582 h 1501600"/>
              <a:gd name="connsiteX8" fmla="*/ 1353535 w 1353571"/>
              <a:gd name="connsiteY8" fmla="*/ 1179981 h 1501600"/>
              <a:gd name="connsiteX9" fmla="*/ 646345 w 1353571"/>
              <a:gd name="connsiteY9" fmla="*/ 899740 h 1501600"/>
              <a:gd name="connsiteX10" fmla="*/ 1075281 w 1353571"/>
              <a:gd name="connsiteY10" fmla="*/ 670309 h 1501600"/>
              <a:gd name="connsiteX11" fmla="*/ 899051 w 1353571"/>
              <a:gd name="connsiteY11" fmla="*/ 364401 h 1501600"/>
              <a:gd name="connsiteX0" fmla="*/ 937028 w 1419826"/>
              <a:gd name="connsiteY0" fmla="*/ 364401 h 1445849"/>
              <a:gd name="connsiteX1" fmla="*/ 790724 w 1419826"/>
              <a:gd name="connsiteY1" fmla="*/ 583857 h 1445849"/>
              <a:gd name="connsiteX2" fmla="*/ 647746 w 1419826"/>
              <a:gd name="connsiteY2" fmla="*/ 484104 h 1445849"/>
              <a:gd name="connsiteX3" fmla="*/ 747498 w 1419826"/>
              <a:gd name="connsiteY3" fmla="*/ 257998 h 1445849"/>
              <a:gd name="connsiteX4" fmla="*/ 641095 w 1419826"/>
              <a:gd name="connsiteY4" fmla="*/ 5291 h 1445849"/>
              <a:gd name="connsiteX5" fmla="*/ 152307 w 1419826"/>
              <a:gd name="connsiteY5" fmla="*/ 507380 h 1445849"/>
              <a:gd name="connsiteX6" fmla="*/ 75830 w 1419826"/>
              <a:gd name="connsiteY6" fmla="*/ 1165748 h 1445849"/>
              <a:gd name="connsiteX7" fmla="*/ 1160702 w 1419826"/>
              <a:gd name="connsiteY7" fmla="*/ 1445826 h 1445849"/>
              <a:gd name="connsiteX8" fmla="*/ 1391512 w 1419826"/>
              <a:gd name="connsiteY8" fmla="*/ 1179981 h 1445849"/>
              <a:gd name="connsiteX9" fmla="*/ 684322 w 1419826"/>
              <a:gd name="connsiteY9" fmla="*/ 899740 h 1445849"/>
              <a:gd name="connsiteX10" fmla="*/ 1113258 w 1419826"/>
              <a:gd name="connsiteY10" fmla="*/ 670309 h 1445849"/>
              <a:gd name="connsiteX11" fmla="*/ 937028 w 1419826"/>
              <a:gd name="connsiteY11" fmla="*/ 364401 h 1445849"/>
              <a:gd name="connsiteX0" fmla="*/ 858778 w 1339279"/>
              <a:gd name="connsiteY0" fmla="*/ 364401 h 1446517"/>
              <a:gd name="connsiteX1" fmla="*/ 712474 w 1339279"/>
              <a:gd name="connsiteY1" fmla="*/ 583857 h 1446517"/>
              <a:gd name="connsiteX2" fmla="*/ 569496 w 1339279"/>
              <a:gd name="connsiteY2" fmla="*/ 484104 h 1446517"/>
              <a:gd name="connsiteX3" fmla="*/ 669248 w 1339279"/>
              <a:gd name="connsiteY3" fmla="*/ 257998 h 1446517"/>
              <a:gd name="connsiteX4" fmla="*/ 562845 w 1339279"/>
              <a:gd name="connsiteY4" fmla="*/ 5291 h 1446517"/>
              <a:gd name="connsiteX5" fmla="*/ 74057 w 1339279"/>
              <a:gd name="connsiteY5" fmla="*/ 507380 h 1446517"/>
              <a:gd name="connsiteX6" fmla="*/ 109093 w 1339279"/>
              <a:gd name="connsiteY6" fmla="*/ 1098841 h 1446517"/>
              <a:gd name="connsiteX7" fmla="*/ 1082452 w 1339279"/>
              <a:gd name="connsiteY7" fmla="*/ 1445826 h 1446517"/>
              <a:gd name="connsiteX8" fmla="*/ 1313262 w 1339279"/>
              <a:gd name="connsiteY8" fmla="*/ 1179981 h 1446517"/>
              <a:gd name="connsiteX9" fmla="*/ 606072 w 1339279"/>
              <a:gd name="connsiteY9" fmla="*/ 899740 h 1446517"/>
              <a:gd name="connsiteX10" fmla="*/ 1035008 w 1339279"/>
              <a:gd name="connsiteY10" fmla="*/ 670309 h 1446517"/>
              <a:gd name="connsiteX11" fmla="*/ 858778 w 1339279"/>
              <a:gd name="connsiteY11" fmla="*/ 364401 h 1446517"/>
              <a:gd name="connsiteX0" fmla="*/ 1102494 w 1582995"/>
              <a:gd name="connsiteY0" fmla="*/ 381803 h 1463919"/>
              <a:gd name="connsiteX1" fmla="*/ 956190 w 1582995"/>
              <a:gd name="connsiteY1" fmla="*/ 601259 h 1463919"/>
              <a:gd name="connsiteX2" fmla="*/ 813212 w 1582995"/>
              <a:gd name="connsiteY2" fmla="*/ 501506 h 1463919"/>
              <a:gd name="connsiteX3" fmla="*/ 912964 w 1582995"/>
              <a:gd name="connsiteY3" fmla="*/ 275400 h 1463919"/>
              <a:gd name="connsiteX4" fmla="*/ 806561 w 1582995"/>
              <a:gd name="connsiteY4" fmla="*/ 22693 h 1463919"/>
              <a:gd name="connsiteX5" fmla="*/ 16690 w 1582995"/>
              <a:gd name="connsiteY5" fmla="*/ 892772 h 1463919"/>
              <a:gd name="connsiteX6" fmla="*/ 352809 w 1582995"/>
              <a:gd name="connsiteY6" fmla="*/ 1116243 h 1463919"/>
              <a:gd name="connsiteX7" fmla="*/ 1326168 w 1582995"/>
              <a:gd name="connsiteY7" fmla="*/ 1463228 h 1463919"/>
              <a:gd name="connsiteX8" fmla="*/ 1556978 w 1582995"/>
              <a:gd name="connsiteY8" fmla="*/ 1197383 h 1463919"/>
              <a:gd name="connsiteX9" fmla="*/ 849788 w 1582995"/>
              <a:gd name="connsiteY9" fmla="*/ 917142 h 1463919"/>
              <a:gd name="connsiteX10" fmla="*/ 1278724 w 1582995"/>
              <a:gd name="connsiteY10" fmla="*/ 687711 h 1463919"/>
              <a:gd name="connsiteX11" fmla="*/ 1102494 w 1582995"/>
              <a:gd name="connsiteY11" fmla="*/ 381803 h 1463919"/>
              <a:gd name="connsiteX0" fmla="*/ 1087257 w 1567758"/>
              <a:gd name="connsiteY0" fmla="*/ 107143 h 1189259"/>
              <a:gd name="connsiteX1" fmla="*/ 940953 w 1567758"/>
              <a:gd name="connsiteY1" fmla="*/ 326599 h 1189259"/>
              <a:gd name="connsiteX2" fmla="*/ 797975 w 1567758"/>
              <a:gd name="connsiteY2" fmla="*/ 226846 h 1189259"/>
              <a:gd name="connsiteX3" fmla="*/ 897727 w 1567758"/>
              <a:gd name="connsiteY3" fmla="*/ 740 h 1189259"/>
              <a:gd name="connsiteX4" fmla="*/ 244914 w 1567758"/>
              <a:gd name="connsiteY4" fmla="*/ 171780 h 1189259"/>
              <a:gd name="connsiteX5" fmla="*/ 1453 w 1567758"/>
              <a:gd name="connsiteY5" fmla="*/ 618112 h 1189259"/>
              <a:gd name="connsiteX6" fmla="*/ 337572 w 1567758"/>
              <a:gd name="connsiteY6" fmla="*/ 841583 h 1189259"/>
              <a:gd name="connsiteX7" fmla="*/ 1310931 w 1567758"/>
              <a:gd name="connsiteY7" fmla="*/ 1188568 h 1189259"/>
              <a:gd name="connsiteX8" fmla="*/ 1541741 w 1567758"/>
              <a:gd name="connsiteY8" fmla="*/ 922723 h 1189259"/>
              <a:gd name="connsiteX9" fmla="*/ 834551 w 1567758"/>
              <a:gd name="connsiteY9" fmla="*/ 642482 h 1189259"/>
              <a:gd name="connsiteX10" fmla="*/ 1263487 w 1567758"/>
              <a:gd name="connsiteY10" fmla="*/ 413051 h 1189259"/>
              <a:gd name="connsiteX11" fmla="*/ 1087257 w 1567758"/>
              <a:gd name="connsiteY11" fmla="*/ 107143 h 1189259"/>
              <a:gd name="connsiteX0" fmla="*/ 1086847 w 1567348"/>
              <a:gd name="connsiteY0" fmla="*/ 696 h 1082812"/>
              <a:gd name="connsiteX1" fmla="*/ 940543 w 1567348"/>
              <a:gd name="connsiteY1" fmla="*/ 220152 h 1082812"/>
              <a:gd name="connsiteX2" fmla="*/ 797565 w 1567348"/>
              <a:gd name="connsiteY2" fmla="*/ 120399 h 1082812"/>
              <a:gd name="connsiteX3" fmla="*/ 596234 w 1567348"/>
              <a:gd name="connsiteY3" fmla="*/ 195376 h 1082812"/>
              <a:gd name="connsiteX4" fmla="*/ 244504 w 1567348"/>
              <a:gd name="connsiteY4" fmla="*/ 65333 h 1082812"/>
              <a:gd name="connsiteX5" fmla="*/ 1043 w 1567348"/>
              <a:gd name="connsiteY5" fmla="*/ 511665 h 1082812"/>
              <a:gd name="connsiteX6" fmla="*/ 337162 w 1567348"/>
              <a:gd name="connsiteY6" fmla="*/ 735136 h 1082812"/>
              <a:gd name="connsiteX7" fmla="*/ 1310521 w 1567348"/>
              <a:gd name="connsiteY7" fmla="*/ 1082121 h 1082812"/>
              <a:gd name="connsiteX8" fmla="*/ 1541331 w 1567348"/>
              <a:gd name="connsiteY8" fmla="*/ 816276 h 1082812"/>
              <a:gd name="connsiteX9" fmla="*/ 834141 w 1567348"/>
              <a:gd name="connsiteY9" fmla="*/ 536035 h 1082812"/>
              <a:gd name="connsiteX10" fmla="*/ 1263077 w 1567348"/>
              <a:gd name="connsiteY10" fmla="*/ 306604 h 1082812"/>
              <a:gd name="connsiteX11" fmla="*/ 1086847 w 1567348"/>
              <a:gd name="connsiteY11" fmla="*/ 696 h 1082812"/>
              <a:gd name="connsiteX0" fmla="*/ 1086847 w 1567348"/>
              <a:gd name="connsiteY0" fmla="*/ 795767 h 1877883"/>
              <a:gd name="connsiteX1" fmla="*/ 1230475 w 1567348"/>
              <a:gd name="connsiteY1" fmla="*/ 462 h 1877883"/>
              <a:gd name="connsiteX2" fmla="*/ 797565 w 1567348"/>
              <a:gd name="connsiteY2" fmla="*/ 915470 h 1877883"/>
              <a:gd name="connsiteX3" fmla="*/ 596234 w 1567348"/>
              <a:gd name="connsiteY3" fmla="*/ 990447 h 1877883"/>
              <a:gd name="connsiteX4" fmla="*/ 244504 w 1567348"/>
              <a:gd name="connsiteY4" fmla="*/ 860404 h 1877883"/>
              <a:gd name="connsiteX5" fmla="*/ 1043 w 1567348"/>
              <a:gd name="connsiteY5" fmla="*/ 1306736 h 1877883"/>
              <a:gd name="connsiteX6" fmla="*/ 337162 w 1567348"/>
              <a:gd name="connsiteY6" fmla="*/ 1530207 h 1877883"/>
              <a:gd name="connsiteX7" fmla="*/ 1310521 w 1567348"/>
              <a:gd name="connsiteY7" fmla="*/ 1877192 h 1877883"/>
              <a:gd name="connsiteX8" fmla="*/ 1541331 w 1567348"/>
              <a:gd name="connsiteY8" fmla="*/ 1611347 h 1877883"/>
              <a:gd name="connsiteX9" fmla="*/ 834141 w 1567348"/>
              <a:gd name="connsiteY9" fmla="*/ 1331106 h 1877883"/>
              <a:gd name="connsiteX10" fmla="*/ 1263077 w 1567348"/>
              <a:gd name="connsiteY10" fmla="*/ 1101675 h 1877883"/>
              <a:gd name="connsiteX11" fmla="*/ 1086847 w 1567348"/>
              <a:gd name="connsiteY11" fmla="*/ 795767 h 1877883"/>
              <a:gd name="connsiteX0" fmla="*/ 1421384 w 1567348"/>
              <a:gd name="connsiteY0" fmla="*/ 274418 h 1914095"/>
              <a:gd name="connsiteX1" fmla="*/ 1230475 w 1567348"/>
              <a:gd name="connsiteY1" fmla="*/ 36674 h 1914095"/>
              <a:gd name="connsiteX2" fmla="*/ 797565 w 1567348"/>
              <a:gd name="connsiteY2" fmla="*/ 951682 h 1914095"/>
              <a:gd name="connsiteX3" fmla="*/ 596234 w 1567348"/>
              <a:gd name="connsiteY3" fmla="*/ 1026659 h 1914095"/>
              <a:gd name="connsiteX4" fmla="*/ 244504 w 1567348"/>
              <a:gd name="connsiteY4" fmla="*/ 896616 h 1914095"/>
              <a:gd name="connsiteX5" fmla="*/ 1043 w 1567348"/>
              <a:gd name="connsiteY5" fmla="*/ 1342948 h 1914095"/>
              <a:gd name="connsiteX6" fmla="*/ 337162 w 1567348"/>
              <a:gd name="connsiteY6" fmla="*/ 1566419 h 1914095"/>
              <a:gd name="connsiteX7" fmla="*/ 1310521 w 1567348"/>
              <a:gd name="connsiteY7" fmla="*/ 1913404 h 1914095"/>
              <a:gd name="connsiteX8" fmla="*/ 1541331 w 1567348"/>
              <a:gd name="connsiteY8" fmla="*/ 1647559 h 1914095"/>
              <a:gd name="connsiteX9" fmla="*/ 834141 w 1567348"/>
              <a:gd name="connsiteY9" fmla="*/ 1367318 h 1914095"/>
              <a:gd name="connsiteX10" fmla="*/ 1263077 w 1567348"/>
              <a:gd name="connsiteY10" fmla="*/ 1137887 h 1914095"/>
              <a:gd name="connsiteX11" fmla="*/ 1421384 w 1567348"/>
              <a:gd name="connsiteY11" fmla="*/ 274418 h 1914095"/>
              <a:gd name="connsiteX0" fmla="*/ 1421384 w 1567348"/>
              <a:gd name="connsiteY0" fmla="*/ 272525 h 1912202"/>
              <a:gd name="connsiteX1" fmla="*/ 1230475 w 1567348"/>
              <a:gd name="connsiteY1" fmla="*/ 34781 h 1912202"/>
              <a:gd name="connsiteX2" fmla="*/ 797565 w 1567348"/>
              <a:gd name="connsiteY2" fmla="*/ 949789 h 1912202"/>
              <a:gd name="connsiteX3" fmla="*/ 596234 w 1567348"/>
              <a:gd name="connsiteY3" fmla="*/ 1024766 h 1912202"/>
              <a:gd name="connsiteX4" fmla="*/ 244504 w 1567348"/>
              <a:gd name="connsiteY4" fmla="*/ 894723 h 1912202"/>
              <a:gd name="connsiteX5" fmla="*/ 1043 w 1567348"/>
              <a:gd name="connsiteY5" fmla="*/ 1341055 h 1912202"/>
              <a:gd name="connsiteX6" fmla="*/ 337162 w 1567348"/>
              <a:gd name="connsiteY6" fmla="*/ 1564526 h 1912202"/>
              <a:gd name="connsiteX7" fmla="*/ 1310521 w 1567348"/>
              <a:gd name="connsiteY7" fmla="*/ 1911511 h 1912202"/>
              <a:gd name="connsiteX8" fmla="*/ 1541331 w 1567348"/>
              <a:gd name="connsiteY8" fmla="*/ 1645666 h 1912202"/>
              <a:gd name="connsiteX9" fmla="*/ 834141 w 1567348"/>
              <a:gd name="connsiteY9" fmla="*/ 1365425 h 1912202"/>
              <a:gd name="connsiteX10" fmla="*/ 995448 w 1567348"/>
              <a:gd name="connsiteY10" fmla="*/ 1035633 h 1912202"/>
              <a:gd name="connsiteX11" fmla="*/ 1421384 w 1567348"/>
              <a:gd name="connsiteY11" fmla="*/ 272525 h 1912202"/>
              <a:gd name="connsiteX0" fmla="*/ 1421384 w 1557092"/>
              <a:gd name="connsiteY0" fmla="*/ 272525 h 1912195"/>
              <a:gd name="connsiteX1" fmla="*/ 1230475 w 1557092"/>
              <a:gd name="connsiteY1" fmla="*/ 34781 h 1912195"/>
              <a:gd name="connsiteX2" fmla="*/ 797565 w 1557092"/>
              <a:gd name="connsiteY2" fmla="*/ 949789 h 1912195"/>
              <a:gd name="connsiteX3" fmla="*/ 596234 w 1557092"/>
              <a:gd name="connsiteY3" fmla="*/ 1024766 h 1912195"/>
              <a:gd name="connsiteX4" fmla="*/ 244504 w 1557092"/>
              <a:gd name="connsiteY4" fmla="*/ 894723 h 1912195"/>
              <a:gd name="connsiteX5" fmla="*/ 1043 w 1557092"/>
              <a:gd name="connsiteY5" fmla="*/ 1341055 h 1912195"/>
              <a:gd name="connsiteX6" fmla="*/ 337162 w 1557092"/>
              <a:gd name="connsiteY6" fmla="*/ 1564526 h 1912195"/>
              <a:gd name="connsiteX7" fmla="*/ 1310521 w 1557092"/>
              <a:gd name="connsiteY7" fmla="*/ 1911511 h 1912195"/>
              <a:gd name="connsiteX8" fmla="*/ 1541331 w 1557092"/>
              <a:gd name="connsiteY8" fmla="*/ 1645666 h 1912195"/>
              <a:gd name="connsiteX9" fmla="*/ 990258 w 1557092"/>
              <a:gd name="connsiteY9" fmla="*/ 1376576 h 1912195"/>
              <a:gd name="connsiteX10" fmla="*/ 995448 w 1557092"/>
              <a:gd name="connsiteY10" fmla="*/ 1035633 h 1912195"/>
              <a:gd name="connsiteX11" fmla="*/ 1421384 w 1557092"/>
              <a:gd name="connsiteY11" fmla="*/ 272525 h 1912195"/>
              <a:gd name="connsiteX0" fmla="*/ 1421384 w 1556762"/>
              <a:gd name="connsiteY0" fmla="*/ 272525 h 1912458"/>
              <a:gd name="connsiteX1" fmla="*/ 1230475 w 1556762"/>
              <a:gd name="connsiteY1" fmla="*/ 34781 h 1912458"/>
              <a:gd name="connsiteX2" fmla="*/ 797565 w 1556762"/>
              <a:gd name="connsiteY2" fmla="*/ 949789 h 1912458"/>
              <a:gd name="connsiteX3" fmla="*/ 596234 w 1556762"/>
              <a:gd name="connsiteY3" fmla="*/ 1024766 h 1912458"/>
              <a:gd name="connsiteX4" fmla="*/ 244504 w 1556762"/>
              <a:gd name="connsiteY4" fmla="*/ 894723 h 1912458"/>
              <a:gd name="connsiteX5" fmla="*/ 1043 w 1556762"/>
              <a:gd name="connsiteY5" fmla="*/ 1341055 h 1912458"/>
              <a:gd name="connsiteX6" fmla="*/ 337162 w 1556762"/>
              <a:gd name="connsiteY6" fmla="*/ 1564526 h 1912458"/>
              <a:gd name="connsiteX7" fmla="*/ 1310521 w 1556762"/>
              <a:gd name="connsiteY7" fmla="*/ 1911511 h 1912458"/>
              <a:gd name="connsiteX8" fmla="*/ 1541331 w 1556762"/>
              <a:gd name="connsiteY8" fmla="*/ 1645666 h 1912458"/>
              <a:gd name="connsiteX9" fmla="*/ 995448 w 1556762"/>
              <a:gd name="connsiteY9" fmla="*/ 1035633 h 1912458"/>
              <a:gd name="connsiteX10" fmla="*/ 1421384 w 1556762"/>
              <a:gd name="connsiteY10" fmla="*/ 272525 h 1912458"/>
              <a:gd name="connsiteX0" fmla="*/ 1421384 w 1558186"/>
              <a:gd name="connsiteY0" fmla="*/ 279523 h 1919197"/>
              <a:gd name="connsiteX1" fmla="*/ 1230475 w 1558186"/>
              <a:gd name="connsiteY1" fmla="*/ 41779 h 1919197"/>
              <a:gd name="connsiteX2" fmla="*/ 797565 w 1558186"/>
              <a:gd name="connsiteY2" fmla="*/ 956787 h 1919197"/>
              <a:gd name="connsiteX3" fmla="*/ 596234 w 1558186"/>
              <a:gd name="connsiteY3" fmla="*/ 1031764 h 1919197"/>
              <a:gd name="connsiteX4" fmla="*/ 244504 w 1558186"/>
              <a:gd name="connsiteY4" fmla="*/ 901721 h 1919197"/>
              <a:gd name="connsiteX5" fmla="*/ 1043 w 1558186"/>
              <a:gd name="connsiteY5" fmla="*/ 1348053 h 1919197"/>
              <a:gd name="connsiteX6" fmla="*/ 337162 w 1558186"/>
              <a:gd name="connsiteY6" fmla="*/ 1571524 h 1919197"/>
              <a:gd name="connsiteX7" fmla="*/ 1310521 w 1558186"/>
              <a:gd name="connsiteY7" fmla="*/ 1918509 h 1919197"/>
              <a:gd name="connsiteX8" fmla="*/ 1541331 w 1558186"/>
              <a:gd name="connsiteY8" fmla="*/ 1652664 h 1919197"/>
              <a:gd name="connsiteX9" fmla="*/ 973146 w 1558186"/>
              <a:gd name="connsiteY9" fmla="*/ 1377168 h 1919197"/>
              <a:gd name="connsiteX10" fmla="*/ 1421384 w 1558186"/>
              <a:gd name="connsiteY10" fmla="*/ 279523 h 191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8186" h="1919197">
                <a:moveTo>
                  <a:pt x="1421384" y="279523"/>
                </a:moveTo>
                <a:cubicBezTo>
                  <a:pt x="1464272" y="56958"/>
                  <a:pt x="1334445" y="-71098"/>
                  <a:pt x="1230475" y="41779"/>
                </a:cubicBezTo>
                <a:cubicBezTo>
                  <a:pt x="1126505" y="154656"/>
                  <a:pt x="903272" y="791790"/>
                  <a:pt x="797565" y="956787"/>
                </a:cubicBezTo>
                <a:cubicBezTo>
                  <a:pt x="691858" y="1121784"/>
                  <a:pt x="688411" y="1040942"/>
                  <a:pt x="596234" y="1031764"/>
                </a:cubicBezTo>
                <a:cubicBezTo>
                  <a:pt x="504057" y="1022586"/>
                  <a:pt x="343702" y="849006"/>
                  <a:pt x="244504" y="901721"/>
                </a:cubicBezTo>
                <a:cubicBezTo>
                  <a:pt x="145306" y="954436"/>
                  <a:pt x="-14400" y="1236419"/>
                  <a:pt x="1043" y="1348053"/>
                </a:cubicBezTo>
                <a:cubicBezTo>
                  <a:pt x="16486" y="1459687"/>
                  <a:pt x="118916" y="1476448"/>
                  <a:pt x="337162" y="1571524"/>
                </a:cubicBezTo>
                <a:cubicBezTo>
                  <a:pt x="555408" y="1666600"/>
                  <a:pt x="1109826" y="1904986"/>
                  <a:pt x="1310521" y="1918509"/>
                </a:cubicBezTo>
                <a:cubicBezTo>
                  <a:pt x="1511216" y="1932032"/>
                  <a:pt x="1597560" y="1742887"/>
                  <a:pt x="1541331" y="1652664"/>
                </a:cubicBezTo>
                <a:cubicBezTo>
                  <a:pt x="1485102" y="1562441"/>
                  <a:pt x="993137" y="1606025"/>
                  <a:pt x="973146" y="1377168"/>
                </a:cubicBezTo>
                <a:cubicBezTo>
                  <a:pt x="953155" y="1148311"/>
                  <a:pt x="1378496" y="502088"/>
                  <a:pt x="1421384" y="279523"/>
                </a:cubicBezTo>
                <a:close/>
              </a:path>
            </a:pathLst>
          </a:custGeom>
          <a:solidFill>
            <a:srgbClr val="D98889">
              <a:alpha val="50588"/>
            </a:srgbClr>
          </a:solidFill>
          <a:ln w="28575">
            <a:solidFill>
              <a:srgbClr val="9230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8F851526-7DF8-40E0-9947-24C3F57A84A7}"/>
              </a:ext>
            </a:extLst>
          </p:cNvPr>
          <p:cNvSpPr/>
          <p:nvPr/>
        </p:nvSpPr>
        <p:spPr>
          <a:xfrm rot="21122797">
            <a:off x="5201220" y="3168864"/>
            <a:ext cx="1114533" cy="844415"/>
          </a:xfrm>
          <a:custGeom>
            <a:avLst/>
            <a:gdLst>
              <a:gd name="connsiteX0" fmla="*/ 535341 w 734123"/>
              <a:gd name="connsiteY0" fmla="*/ 741904 h 842967"/>
              <a:gd name="connsiteX1" fmla="*/ 275984 w 734123"/>
              <a:gd name="connsiteY1" fmla="*/ 835006 h 842967"/>
              <a:gd name="connsiteX2" fmla="*/ 1 w 734123"/>
              <a:gd name="connsiteY2" fmla="*/ 539073 h 842967"/>
              <a:gd name="connsiteX3" fmla="*/ 272659 w 734123"/>
              <a:gd name="connsiteY3" fmla="*/ 186614 h 842967"/>
              <a:gd name="connsiteX4" fmla="*/ 538666 w 734123"/>
              <a:gd name="connsiteY4" fmla="*/ 7059 h 842967"/>
              <a:gd name="connsiteX5" fmla="*/ 661695 w 734123"/>
              <a:gd name="connsiteY5" fmla="*/ 419370 h 842967"/>
              <a:gd name="connsiteX6" fmla="*/ 728196 w 734123"/>
              <a:gd name="connsiteY6" fmla="*/ 565674 h 842967"/>
              <a:gd name="connsiteX7" fmla="*/ 535341 w 734123"/>
              <a:gd name="connsiteY7" fmla="*/ 741904 h 842967"/>
              <a:gd name="connsiteX0" fmla="*/ 625942 w 728780"/>
              <a:gd name="connsiteY0" fmla="*/ 960880 h 972035"/>
              <a:gd name="connsiteX1" fmla="*/ 275984 w 728780"/>
              <a:gd name="connsiteY1" fmla="*/ 835006 h 972035"/>
              <a:gd name="connsiteX2" fmla="*/ 1 w 728780"/>
              <a:gd name="connsiteY2" fmla="*/ 539073 h 972035"/>
              <a:gd name="connsiteX3" fmla="*/ 272659 w 728780"/>
              <a:gd name="connsiteY3" fmla="*/ 186614 h 972035"/>
              <a:gd name="connsiteX4" fmla="*/ 538666 w 728780"/>
              <a:gd name="connsiteY4" fmla="*/ 7059 h 972035"/>
              <a:gd name="connsiteX5" fmla="*/ 661695 w 728780"/>
              <a:gd name="connsiteY5" fmla="*/ 419370 h 972035"/>
              <a:gd name="connsiteX6" fmla="*/ 728196 w 728780"/>
              <a:gd name="connsiteY6" fmla="*/ 565674 h 972035"/>
              <a:gd name="connsiteX7" fmla="*/ 625942 w 728780"/>
              <a:gd name="connsiteY7" fmla="*/ 960880 h 972035"/>
              <a:gd name="connsiteX0" fmla="*/ 632584 w 735422"/>
              <a:gd name="connsiteY0" fmla="*/ 1022640 h 1033795"/>
              <a:gd name="connsiteX1" fmla="*/ 282626 w 735422"/>
              <a:gd name="connsiteY1" fmla="*/ 896766 h 1033795"/>
              <a:gd name="connsiteX2" fmla="*/ 6643 w 735422"/>
              <a:gd name="connsiteY2" fmla="*/ 600833 h 1033795"/>
              <a:gd name="connsiteX3" fmla="*/ 124623 w 735422"/>
              <a:gd name="connsiteY3" fmla="*/ 53708 h 1033795"/>
              <a:gd name="connsiteX4" fmla="*/ 545308 w 735422"/>
              <a:gd name="connsiteY4" fmla="*/ 68819 h 1033795"/>
              <a:gd name="connsiteX5" fmla="*/ 668337 w 735422"/>
              <a:gd name="connsiteY5" fmla="*/ 481130 h 1033795"/>
              <a:gd name="connsiteX6" fmla="*/ 734838 w 735422"/>
              <a:gd name="connsiteY6" fmla="*/ 627434 h 1033795"/>
              <a:gd name="connsiteX7" fmla="*/ 632584 w 735422"/>
              <a:gd name="connsiteY7" fmla="*/ 1022640 h 1033795"/>
              <a:gd name="connsiteX0" fmla="*/ 631839 w 734677"/>
              <a:gd name="connsiteY0" fmla="*/ 974384 h 985539"/>
              <a:gd name="connsiteX1" fmla="*/ 281881 w 734677"/>
              <a:gd name="connsiteY1" fmla="*/ 848510 h 985539"/>
              <a:gd name="connsiteX2" fmla="*/ 5898 w 734677"/>
              <a:gd name="connsiteY2" fmla="*/ 552577 h 985539"/>
              <a:gd name="connsiteX3" fmla="*/ 123878 w 734677"/>
              <a:gd name="connsiteY3" fmla="*/ 5452 h 985539"/>
              <a:gd name="connsiteX4" fmla="*/ 476569 w 734677"/>
              <a:gd name="connsiteY4" fmla="*/ 280941 h 985539"/>
              <a:gd name="connsiteX5" fmla="*/ 667592 w 734677"/>
              <a:gd name="connsiteY5" fmla="*/ 432874 h 985539"/>
              <a:gd name="connsiteX6" fmla="*/ 734093 w 734677"/>
              <a:gd name="connsiteY6" fmla="*/ 579178 h 985539"/>
              <a:gd name="connsiteX7" fmla="*/ 631839 w 734677"/>
              <a:gd name="connsiteY7" fmla="*/ 974384 h 985539"/>
              <a:gd name="connsiteX0" fmla="*/ 631839 w 768063"/>
              <a:gd name="connsiteY0" fmla="*/ 974384 h 987428"/>
              <a:gd name="connsiteX1" fmla="*/ 281881 w 768063"/>
              <a:gd name="connsiteY1" fmla="*/ 848510 h 987428"/>
              <a:gd name="connsiteX2" fmla="*/ 5898 w 768063"/>
              <a:gd name="connsiteY2" fmla="*/ 552577 h 987428"/>
              <a:gd name="connsiteX3" fmla="*/ 123878 w 768063"/>
              <a:gd name="connsiteY3" fmla="*/ 5452 h 987428"/>
              <a:gd name="connsiteX4" fmla="*/ 476569 w 768063"/>
              <a:gd name="connsiteY4" fmla="*/ 280941 h 987428"/>
              <a:gd name="connsiteX5" fmla="*/ 667592 w 768063"/>
              <a:gd name="connsiteY5" fmla="*/ 432874 h 987428"/>
              <a:gd name="connsiteX6" fmla="*/ 767726 w 768063"/>
              <a:gd name="connsiteY6" fmla="*/ 547654 h 987428"/>
              <a:gd name="connsiteX7" fmla="*/ 631839 w 768063"/>
              <a:gd name="connsiteY7" fmla="*/ 974384 h 98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063" h="987428">
                <a:moveTo>
                  <a:pt x="631839" y="974384"/>
                </a:moveTo>
                <a:cubicBezTo>
                  <a:pt x="550865" y="1024527"/>
                  <a:pt x="386204" y="918811"/>
                  <a:pt x="281881" y="848510"/>
                </a:cubicBezTo>
                <a:cubicBezTo>
                  <a:pt x="177558" y="778209"/>
                  <a:pt x="32232" y="693087"/>
                  <a:pt x="5898" y="552577"/>
                </a:cubicBezTo>
                <a:cubicBezTo>
                  <a:pt x="-20436" y="412067"/>
                  <a:pt x="45433" y="50725"/>
                  <a:pt x="123878" y="5452"/>
                </a:cubicBezTo>
                <a:cubicBezTo>
                  <a:pt x="202323" y="-39821"/>
                  <a:pt x="385950" y="209704"/>
                  <a:pt x="476569" y="280941"/>
                </a:cubicBezTo>
                <a:cubicBezTo>
                  <a:pt x="567188" y="352178"/>
                  <a:pt x="636004" y="339771"/>
                  <a:pt x="667592" y="432874"/>
                </a:cubicBezTo>
                <a:cubicBezTo>
                  <a:pt x="699180" y="525976"/>
                  <a:pt x="773685" y="457402"/>
                  <a:pt x="767726" y="547654"/>
                </a:cubicBezTo>
                <a:cubicBezTo>
                  <a:pt x="761767" y="637906"/>
                  <a:pt x="712813" y="924241"/>
                  <a:pt x="631839" y="974384"/>
                </a:cubicBezTo>
                <a:close/>
              </a:path>
            </a:pathLst>
          </a:custGeom>
          <a:solidFill>
            <a:srgbClr val="E9DD87">
              <a:alpha val="50196"/>
            </a:srgbClr>
          </a:solidFill>
          <a:ln w="28575">
            <a:solidFill>
              <a:srgbClr val="BBA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A7CBB1A3-47FC-CFEE-3D94-B35AC1912814}"/>
              </a:ext>
            </a:extLst>
          </p:cNvPr>
          <p:cNvSpPr/>
          <p:nvPr/>
        </p:nvSpPr>
        <p:spPr>
          <a:xfrm>
            <a:off x="5370273" y="2551510"/>
            <a:ext cx="1419200" cy="934621"/>
          </a:xfrm>
          <a:custGeom>
            <a:avLst/>
            <a:gdLst>
              <a:gd name="connsiteX0" fmla="*/ 1077110 w 1099241"/>
              <a:gd name="connsiteY0" fmla="*/ 282370 h 1264228"/>
              <a:gd name="connsiteX1" fmla="*/ 714676 w 1099241"/>
              <a:gd name="connsiteY1" fmla="*/ 3062 h 1264228"/>
              <a:gd name="connsiteX2" fmla="*/ 225887 w 1099241"/>
              <a:gd name="connsiteY2" fmla="*/ 468575 h 1264228"/>
              <a:gd name="connsiteX3" fmla="*/ 23057 w 1099241"/>
              <a:gd name="connsiteY3" fmla="*/ 964013 h 1264228"/>
              <a:gd name="connsiteX4" fmla="*/ 741276 w 1099241"/>
              <a:gd name="connsiteY4" fmla="*/ 1253296 h 1264228"/>
              <a:gd name="connsiteX5" fmla="*/ 1023909 w 1099241"/>
              <a:gd name="connsiteY5" fmla="*/ 588278 h 1264228"/>
              <a:gd name="connsiteX6" fmla="*/ 1077110 w 1099241"/>
              <a:gd name="connsiteY6" fmla="*/ 282370 h 1264228"/>
              <a:gd name="connsiteX0" fmla="*/ 1110392 w 1132523"/>
              <a:gd name="connsiteY0" fmla="*/ 288000 h 1268948"/>
              <a:gd name="connsiteX1" fmla="*/ 747958 w 1132523"/>
              <a:gd name="connsiteY1" fmla="*/ 8692 h 1268948"/>
              <a:gd name="connsiteX2" fmla="*/ 124871 w 1132523"/>
              <a:gd name="connsiteY2" fmla="*/ 630322 h 1268948"/>
              <a:gd name="connsiteX3" fmla="*/ 56339 w 1132523"/>
              <a:gd name="connsiteY3" fmla="*/ 969643 h 1268948"/>
              <a:gd name="connsiteX4" fmla="*/ 774558 w 1132523"/>
              <a:gd name="connsiteY4" fmla="*/ 1258926 h 1268948"/>
              <a:gd name="connsiteX5" fmla="*/ 1057191 w 1132523"/>
              <a:gd name="connsiteY5" fmla="*/ 593908 h 1268948"/>
              <a:gd name="connsiteX6" fmla="*/ 1110392 w 1132523"/>
              <a:gd name="connsiteY6" fmla="*/ 288000 h 1268948"/>
              <a:gd name="connsiteX0" fmla="*/ 1092678 w 1154483"/>
              <a:gd name="connsiteY0" fmla="*/ 14495 h 995443"/>
              <a:gd name="connsiteX1" fmla="*/ 193051 w 1154483"/>
              <a:gd name="connsiteY1" fmla="*/ 80875 h 995443"/>
              <a:gd name="connsiteX2" fmla="*/ 107157 w 1154483"/>
              <a:gd name="connsiteY2" fmla="*/ 356817 h 995443"/>
              <a:gd name="connsiteX3" fmla="*/ 38625 w 1154483"/>
              <a:gd name="connsiteY3" fmla="*/ 696138 h 995443"/>
              <a:gd name="connsiteX4" fmla="*/ 756844 w 1154483"/>
              <a:gd name="connsiteY4" fmla="*/ 985421 h 995443"/>
              <a:gd name="connsiteX5" fmla="*/ 1039477 w 1154483"/>
              <a:gd name="connsiteY5" fmla="*/ 320403 h 995443"/>
              <a:gd name="connsiteX6" fmla="*/ 1092678 w 1154483"/>
              <a:gd name="connsiteY6" fmla="*/ 14495 h 995443"/>
              <a:gd name="connsiteX0" fmla="*/ 1092678 w 1135685"/>
              <a:gd name="connsiteY0" fmla="*/ 37041 h 1017989"/>
              <a:gd name="connsiteX1" fmla="*/ 193051 w 1135685"/>
              <a:gd name="connsiteY1" fmla="*/ 103421 h 1017989"/>
              <a:gd name="connsiteX2" fmla="*/ 107157 w 1135685"/>
              <a:gd name="connsiteY2" fmla="*/ 379363 h 1017989"/>
              <a:gd name="connsiteX3" fmla="*/ 38625 w 1135685"/>
              <a:gd name="connsiteY3" fmla="*/ 718684 h 1017989"/>
              <a:gd name="connsiteX4" fmla="*/ 756844 w 1135685"/>
              <a:gd name="connsiteY4" fmla="*/ 1007967 h 1017989"/>
              <a:gd name="connsiteX5" fmla="*/ 967164 w 1135685"/>
              <a:gd name="connsiteY5" fmla="*/ 655183 h 1017989"/>
              <a:gd name="connsiteX6" fmla="*/ 1092678 w 1135685"/>
              <a:gd name="connsiteY6" fmla="*/ 37041 h 1017989"/>
              <a:gd name="connsiteX0" fmla="*/ 576147 w 973753"/>
              <a:gd name="connsiteY0" fmla="*/ 213004 h 915172"/>
              <a:gd name="connsiteX1" fmla="*/ 193051 w 973753"/>
              <a:gd name="connsiteY1" fmla="*/ 604 h 915172"/>
              <a:gd name="connsiteX2" fmla="*/ 107157 w 973753"/>
              <a:gd name="connsiteY2" fmla="*/ 276546 h 915172"/>
              <a:gd name="connsiteX3" fmla="*/ 38625 w 973753"/>
              <a:gd name="connsiteY3" fmla="*/ 615867 h 915172"/>
              <a:gd name="connsiteX4" fmla="*/ 756844 w 973753"/>
              <a:gd name="connsiteY4" fmla="*/ 905150 h 915172"/>
              <a:gd name="connsiteX5" fmla="*/ 967164 w 973753"/>
              <a:gd name="connsiteY5" fmla="*/ 552366 h 915172"/>
              <a:gd name="connsiteX6" fmla="*/ 576147 w 973753"/>
              <a:gd name="connsiteY6" fmla="*/ 213004 h 915172"/>
              <a:gd name="connsiteX0" fmla="*/ 576147 w 1053557"/>
              <a:gd name="connsiteY0" fmla="*/ 212916 h 915084"/>
              <a:gd name="connsiteX1" fmla="*/ 193051 w 1053557"/>
              <a:gd name="connsiteY1" fmla="*/ 516 h 915084"/>
              <a:gd name="connsiteX2" fmla="*/ 107157 w 1053557"/>
              <a:gd name="connsiteY2" fmla="*/ 276458 h 915084"/>
              <a:gd name="connsiteX3" fmla="*/ 38625 w 1053557"/>
              <a:gd name="connsiteY3" fmla="*/ 615779 h 915084"/>
              <a:gd name="connsiteX4" fmla="*/ 756844 w 1053557"/>
              <a:gd name="connsiteY4" fmla="*/ 905062 h 915084"/>
              <a:gd name="connsiteX5" fmla="*/ 1049809 w 1053557"/>
              <a:gd name="connsiteY5" fmla="*/ 407312 h 915084"/>
              <a:gd name="connsiteX6" fmla="*/ 576147 w 1053557"/>
              <a:gd name="connsiteY6" fmla="*/ 212916 h 915084"/>
              <a:gd name="connsiteX0" fmla="*/ 587789 w 1065199"/>
              <a:gd name="connsiteY0" fmla="*/ 8742 h 710910"/>
              <a:gd name="connsiteX1" fmla="*/ 118799 w 1065199"/>
              <a:gd name="connsiteY1" fmla="*/ 72284 h 710910"/>
              <a:gd name="connsiteX2" fmla="*/ 50267 w 1065199"/>
              <a:gd name="connsiteY2" fmla="*/ 411605 h 710910"/>
              <a:gd name="connsiteX3" fmla="*/ 768486 w 1065199"/>
              <a:gd name="connsiteY3" fmla="*/ 700888 h 710910"/>
              <a:gd name="connsiteX4" fmla="*/ 1061451 w 1065199"/>
              <a:gd name="connsiteY4" fmla="*/ 203138 h 710910"/>
              <a:gd name="connsiteX5" fmla="*/ 587789 w 1065199"/>
              <a:gd name="connsiteY5" fmla="*/ 8742 h 710910"/>
              <a:gd name="connsiteX0" fmla="*/ 599174 w 1076584"/>
              <a:gd name="connsiteY0" fmla="*/ 133665 h 836886"/>
              <a:gd name="connsiteX1" fmla="*/ 99192 w 1076584"/>
              <a:gd name="connsiteY1" fmla="*/ 18788 h 836886"/>
              <a:gd name="connsiteX2" fmla="*/ 61652 w 1076584"/>
              <a:gd name="connsiteY2" fmla="*/ 536528 h 836886"/>
              <a:gd name="connsiteX3" fmla="*/ 779871 w 1076584"/>
              <a:gd name="connsiteY3" fmla="*/ 825811 h 836886"/>
              <a:gd name="connsiteX4" fmla="*/ 1072836 w 1076584"/>
              <a:gd name="connsiteY4" fmla="*/ 328061 h 836886"/>
              <a:gd name="connsiteX5" fmla="*/ 599174 w 1076584"/>
              <a:gd name="connsiteY5" fmla="*/ 133665 h 836886"/>
              <a:gd name="connsiteX0" fmla="*/ 606053 w 1092721"/>
              <a:gd name="connsiteY0" fmla="*/ 133665 h 934621"/>
              <a:gd name="connsiteX1" fmla="*/ 106071 w 1092721"/>
              <a:gd name="connsiteY1" fmla="*/ 18788 h 934621"/>
              <a:gd name="connsiteX2" fmla="*/ 68531 w 1092721"/>
              <a:gd name="connsiteY2" fmla="*/ 536528 h 934621"/>
              <a:gd name="connsiteX3" fmla="*/ 881196 w 1092721"/>
              <a:gd name="connsiteY3" fmla="*/ 926172 h 934621"/>
              <a:gd name="connsiteX4" fmla="*/ 1079715 w 1092721"/>
              <a:gd name="connsiteY4" fmla="*/ 328061 h 934621"/>
              <a:gd name="connsiteX5" fmla="*/ 606053 w 1092721"/>
              <a:gd name="connsiteY5" fmla="*/ 133665 h 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721" h="934621">
                <a:moveTo>
                  <a:pt x="606053" y="133665"/>
                </a:moveTo>
                <a:cubicBezTo>
                  <a:pt x="443779" y="82120"/>
                  <a:pt x="195658" y="-48356"/>
                  <a:pt x="106071" y="18788"/>
                </a:cubicBezTo>
                <a:cubicBezTo>
                  <a:pt x="16484" y="85932"/>
                  <a:pt x="-60656" y="385297"/>
                  <a:pt x="68531" y="536528"/>
                </a:cubicBezTo>
                <a:cubicBezTo>
                  <a:pt x="197718" y="687759"/>
                  <a:pt x="714387" y="988794"/>
                  <a:pt x="881196" y="926172"/>
                </a:cubicBezTo>
                <a:cubicBezTo>
                  <a:pt x="1048005" y="863550"/>
                  <a:pt x="1125572" y="460145"/>
                  <a:pt x="1079715" y="328061"/>
                </a:cubicBezTo>
                <a:cubicBezTo>
                  <a:pt x="1033858" y="195977"/>
                  <a:pt x="768327" y="185210"/>
                  <a:pt x="606053" y="133665"/>
                </a:cubicBezTo>
                <a:close/>
              </a:path>
            </a:pathLst>
          </a:custGeom>
          <a:solidFill>
            <a:srgbClr val="BED788">
              <a:alpha val="50196"/>
            </a:srgbClr>
          </a:solidFill>
          <a:ln w="28575">
            <a:solidFill>
              <a:srgbClr val="6B92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2705F98F-D8CA-AD3C-7130-531A1DE1B46A}"/>
              </a:ext>
            </a:extLst>
          </p:cNvPr>
          <p:cNvSpPr/>
          <p:nvPr/>
        </p:nvSpPr>
        <p:spPr>
          <a:xfrm>
            <a:off x="5582610" y="1299147"/>
            <a:ext cx="1676833" cy="1380499"/>
          </a:xfrm>
          <a:custGeom>
            <a:avLst/>
            <a:gdLst>
              <a:gd name="connsiteX0" fmla="*/ 1004426 w 1616734"/>
              <a:gd name="connsiteY0" fmla="*/ 387896 h 2053115"/>
              <a:gd name="connsiteX1" fmla="*/ 751719 w 1616734"/>
              <a:gd name="connsiteY1" fmla="*/ 28786 h 2053115"/>
              <a:gd name="connsiteX2" fmla="*/ 375984 w 1616734"/>
              <a:gd name="connsiteY2" fmla="*/ 78663 h 2053115"/>
              <a:gd name="connsiteX3" fmla="*/ 249 w 1616734"/>
              <a:gd name="connsiteY3" fmla="*/ 527550 h 2053115"/>
              <a:gd name="connsiteX4" fmla="*/ 432510 w 1616734"/>
              <a:gd name="connsiteY4" fmla="*/ 1056239 h 2053115"/>
              <a:gd name="connsiteX5" fmla="*/ 651966 w 1616734"/>
              <a:gd name="connsiteY5" fmla="*/ 1784434 h 2053115"/>
              <a:gd name="connsiteX6" fmla="*/ 1164030 w 1616734"/>
              <a:gd name="connsiteY6" fmla="*/ 2043791 h 2053115"/>
              <a:gd name="connsiteX7" fmla="*/ 1616243 w 1616734"/>
              <a:gd name="connsiteY7" fmla="*/ 1498476 h 2053115"/>
              <a:gd name="connsiteX8" fmla="*/ 1077578 w 1616734"/>
              <a:gd name="connsiteY8" fmla="*/ 1076190 h 2053115"/>
              <a:gd name="connsiteX9" fmla="*/ 791620 w 1616734"/>
              <a:gd name="connsiteY9" fmla="*/ 813508 h 2053115"/>
              <a:gd name="connsiteX10" fmla="*/ 758369 w 1616734"/>
              <a:gd name="connsiteY10" fmla="*/ 510924 h 2053115"/>
              <a:gd name="connsiteX11" fmla="*/ 1004426 w 1616734"/>
              <a:gd name="connsiteY11" fmla="*/ 387896 h 2053115"/>
              <a:gd name="connsiteX0" fmla="*/ 1004426 w 1631642"/>
              <a:gd name="connsiteY0" fmla="*/ 387896 h 2053115"/>
              <a:gd name="connsiteX1" fmla="*/ 751719 w 1631642"/>
              <a:gd name="connsiteY1" fmla="*/ 28786 h 2053115"/>
              <a:gd name="connsiteX2" fmla="*/ 375984 w 1631642"/>
              <a:gd name="connsiteY2" fmla="*/ 78663 h 2053115"/>
              <a:gd name="connsiteX3" fmla="*/ 249 w 1631642"/>
              <a:gd name="connsiteY3" fmla="*/ 527550 h 2053115"/>
              <a:gd name="connsiteX4" fmla="*/ 432510 w 1631642"/>
              <a:gd name="connsiteY4" fmla="*/ 1056239 h 2053115"/>
              <a:gd name="connsiteX5" fmla="*/ 651966 w 1631642"/>
              <a:gd name="connsiteY5" fmla="*/ 1784434 h 2053115"/>
              <a:gd name="connsiteX6" fmla="*/ 1164030 w 1631642"/>
              <a:gd name="connsiteY6" fmla="*/ 2043791 h 2053115"/>
              <a:gd name="connsiteX7" fmla="*/ 1616243 w 1631642"/>
              <a:gd name="connsiteY7" fmla="*/ 1498476 h 2053115"/>
              <a:gd name="connsiteX8" fmla="*/ 1456720 w 1631642"/>
              <a:gd name="connsiteY8" fmla="*/ 786258 h 2053115"/>
              <a:gd name="connsiteX9" fmla="*/ 791620 w 1631642"/>
              <a:gd name="connsiteY9" fmla="*/ 813508 h 2053115"/>
              <a:gd name="connsiteX10" fmla="*/ 758369 w 1631642"/>
              <a:gd name="connsiteY10" fmla="*/ 510924 h 2053115"/>
              <a:gd name="connsiteX11" fmla="*/ 1004426 w 1631642"/>
              <a:gd name="connsiteY11" fmla="*/ 387896 h 2053115"/>
              <a:gd name="connsiteX0" fmla="*/ 1004426 w 1631642"/>
              <a:gd name="connsiteY0" fmla="*/ 387896 h 2101492"/>
              <a:gd name="connsiteX1" fmla="*/ 751719 w 1631642"/>
              <a:gd name="connsiteY1" fmla="*/ 28786 h 2101492"/>
              <a:gd name="connsiteX2" fmla="*/ 375984 w 1631642"/>
              <a:gd name="connsiteY2" fmla="*/ 78663 h 2101492"/>
              <a:gd name="connsiteX3" fmla="*/ 249 w 1631642"/>
              <a:gd name="connsiteY3" fmla="*/ 527550 h 2101492"/>
              <a:gd name="connsiteX4" fmla="*/ 432510 w 1631642"/>
              <a:gd name="connsiteY4" fmla="*/ 1056239 h 2101492"/>
              <a:gd name="connsiteX5" fmla="*/ 763479 w 1631642"/>
              <a:gd name="connsiteY5" fmla="*/ 1974005 h 2101492"/>
              <a:gd name="connsiteX6" fmla="*/ 1164030 w 1631642"/>
              <a:gd name="connsiteY6" fmla="*/ 2043791 h 2101492"/>
              <a:gd name="connsiteX7" fmla="*/ 1616243 w 1631642"/>
              <a:gd name="connsiteY7" fmla="*/ 1498476 h 2101492"/>
              <a:gd name="connsiteX8" fmla="*/ 1456720 w 1631642"/>
              <a:gd name="connsiteY8" fmla="*/ 786258 h 2101492"/>
              <a:gd name="connsiteX9" fmla="*/ 791620 w 1631642"/>
              <a:gd name="connsiteY9" fmla="*/ 813508 h 2101492"/>
              <a:gd name="connsiteX10" fmla="*/ 758369 w 1631642"/>
              <a:gd name="connsiteY10" fmla="*/ 510924 h 2101492"/>
              <a:gd name="connsiteX11" fmla="*/ 1004426 w 1631642"/>
              <a:gd name="connsiteY11" fmla="*/ 387896 h 2101492"/>
              <a:gd name="connsiteX0" fmla="*/ 1004426 w 1616249"/>
              <a:gd name="connsiteY0" fmla="*/ 387896 h 2124285"/>
              <a:gd name="connsiteX1" fmla="*/ 751719 w 1616249"/>
              <a:gd name="connsiteY1" fmla="*/ 28786 h 2124285"/>
              <a:gd name="connsiteX2" fmla="*/ 375984 w 1616249"/>
              <a:gd name="connsiteY2" fmla="*/ 78663 h 2124285"/>
              <a:gd name="connsiteX3" fmla="*/ 249 w 1616249"/>
              <a:gd name="connsiteY3" fmla="*/ 527550 h 2124285"/>
              <a:gd name="connsiteX4" fmla="*/ 432510 w 1616249"/>
              <a:gd name="connsiteY4" fmla="*/ 1056239 h 2124285"/>
              <a:gd name="connsiteX5" fmla="*/ 763479 w 1616249"/>
              <a:gd name="connsiteY5" fmla="*/ 1974005 h 2124285"/>
              <a:gd name="connsiteX6" fmla="*/ 1453962 w 1616249"/>
              <a:gd name="connsiteY6" fmla="*/ 2077244 h 2124285"/>
              <a:gd name="connsiteX7" fmla="*/ 1616243 w 1616249"/>
              <a:gd name="connsiteY7" fmla="*/ 1498476 h 2124285"/>
              <a:gd name="connsiteX8" fmla="*/ 1456720 w 1616249"/>
              <a:gd name="connsiteY8" fmla="*/ 786258 h 2124285"/>
              <a:gd name="connsiteX9" fmla="*/ 791620 w 1616249"/>
              <a:gd name="connsiteY9" fmla="*/ 813508 h 2124285"/>
              <a:gd name="connsiteX10" fmla="*/ 758369 w 1616249"/>
              <a:gd name="connsiteY10" fmla="*/ 510924 h 2124285"/>
              <a:gd name="connsiteX11" fmla="*/ 1004426 w 1616249"/>
              <a:gd name="connsiteY11" fmla="*/ 387896 h 2124285"/>
              <a:gd name="connsiteX0" fmla="*/ 1004426 w 1851582"/>
              <a:gd name="connsiteY0" fmla="*/ 387896 h 2124285"/>
              <a:gd name="connsiteX1" fmla="*/ 751719 w 1851582"/>
              <a:gd name="connsiteY1" fmla="*/ 28786 h 2124285"/>
              <a:gd name="connsiteX2" fmla="*/ 375984 w 1851582"/>
              <a:gd name="connsiteY2" fmla="*/ 78663 h 2124285"/>
              <a:gd name="connsiteX3" fmla="*/ 249 w 1851582"/>
              <a:gd name="connsiteY3" fmla="*/ 527550 h 2124285"/>
              <a:gd name="connsiteX4" fmla="*/ 432510 w 1851582"/>
              <a:gd name="connsiteY4" fmla="*/ 1056239 h 2124285"/>
              <a:gd name="connsiteX5" fmla="*/ 763479 w 1851582"/>
              <a:gd name="connsiteY5" fmla="*/ 1974005 h 2124285"/>
              <a:gd name="connsiteX6" fmla="*/ 1453962 w 1851582"/>
              <a:gd name="connsiteY6" fmla="*/ 2077244 h 2124285"/>
              <a:gd name="connsiteX7" fmla="*/ 1616243 w 1851582"/>
              <a:gd name="connsiteY7" fmla="*/ 1498476 h 2124285"/>
              <a:gd name="connsiteX8" fmla="*/ 1813559 w 1851582"/>
              <a:gd name="connsiteY8" fmla="*/ 975829 h 2124285"/>
              <a:gd name="connsiteX9" fmla="*/ 791620 w 1851582"/>
              <a:gd name="connsiteY9" fmla="*/ 813508 h 2124285"/>
              <a:gd name="connsiteX10" fmla="*/ 758369 w 1851582"/>
              <a:gd name="connsiteY10" fmla="*/ 510924 h 2124285"/>
              <a:gd name="connsiteX11" fmla="*/ 1004426 w 1851582"/>
              <a:gd name="connsiteY11" fmla="*/ 387896 h 2124285"/>
              <a:gd name="connsiteX0" fmla="*/ 1004426 w 1822478"/>
              <a:gd name="connsiteY0" fmla="*/ 387896 h 2124285"/>
              <a:gd name="connsiteX1" fmla="*/ 751719 w 1822478"/>
              <a:gd name="connsiteY1" fmla="*/ 28786 h 2124285"/>
              <a:gd name="connsiteX2" fmla="*/ 375984 w 1822478"/>
              <a:gd name="connsiteY2" fmla="*/ 78663 h 2124285"/>
              <a:gd name="connsiteX3" fmla="*/ 249 w 1822478"/>
              <a:gd name="connsiteY3" fmla="*/ 527550 h 2124285"/>
              <a:gd name="connsiteX4" fmla="*/ 432510 w 1822478"/>
              <a:gd name="connsiteY4" fmla="*/ 1056239 h 2124285"/>
              <a:gd name="connsiteX5" fmla="*/ 763479 w 1822478"/>
              <a:gd name="connsiteY5" fmla="*/ 1974005 h 2124285"/>
              <a:gd name="connsiteX6" fmla="*/ 1453962 w 1822478"/>
              <a:gd name="connsiteY6" fmla="*/ 2077244 h 2124285"/>
              <a:gd name="connsiteX7" fmla="*/ 1616243 w 1822478"/>
              <a:gd name="connsiteY7" fmla="*/ 1498476 h 2124285"/>
              <a:gd name="connsiteX8" fmla="*/ 1813559 w 1822478"/>
              <a:gd name="connsiteY8" fmla="*/ 975829 h 2124285"/>
              <a:gd name="connsiteX9" fmla="*/ 1304576 w 1822478"/>
              <a:gd name="connsiteY9" fmla="*/ 802357 h 2124285"/>
              <a:gd name="connsiteX10" fmla="*/ 758369 w 1822478"/>
              <a:gd name="connsiteY10" fmla="*/ 510924 h 2124285"/>
              <a:gd name="connsiteX11" fmla="*/ 1004426 w 1822478"/>
              <a:gd name="connsiteY11" fmla="*/ 387896 h 2124285"/>
              <a:gd name="connsiteX0" fmla="*/ 1004426 w 1822478"/>
              <a:gd name="connsiteY0" fmla="*/ 387896 h 2124285"/>
              <a:gd name="connsiteX1" fmla="*/ 751719 w 1822478"/>
              <a:gd name="connsiteY1" fmla="*/ 28786 h 2124285"/>
              <a:gd name="connsiteX2" fmla="*/ 375984 w 1822478"/>
              <a:gd name="connsiteY2" fmla="*/ 78663 h 2124285"/>
              <a:gd name="connsiteX3" fmla="*/ 249 w 1822478"/>
              <a:gd name="connsiteY3" fmla="*/ 527550 h 2124285"/>
              <a:gd name="connsiteX4" fmla="*/ 432510 w 1822478"/>
              <a:gd name="connsiteY4" fmla="*/ 1056239 h 2124285"/>
              <a:gd name="connsiteX5" fmla="*/ 763479 w 1822478"/>
              <a:gd name="connsiteY5" fmla="*/ 1974005 h 2124285"/>
              <a:gd name="connsiteX6" fmla="*/ 1453962 w 1822478"/>
              <a:gd name="connsiteY6" fmla="*/ 2077244 h 2124285"/>
              <a:gd name="connsiteX7" fmla="*/ 1616243 w 1822478"/>
              <a:gd name="connsiteY7" fmla="*/ 1498476 h 2124285"/>
              <a:gd name="connsiteX8" fmla="*/ 1813559 w 1822478"/>
              <a:gd name="connsiteY8" fmla="*/ 975829 h 2124285"/>
              <a:gd name="connsiteX9" fmla="*/ 1304576 w 1822478"/>
              <a:gd name="connsiteY9" fmla="*/ 802357 h 2124285"/>
              <a:gd name="connsiteX10" fmla="*/ 914486 w 1822478"/>
              <a:gd name="connsiteY10" fmla="*/ 756251 h 2124285"/>
              <a:gd name="connsiteX11" fmla="*/ 1004426 w 1822478"/>
              <a:gd name="connsiteY11" fmla="*/ 387896 h 2124285"/>
              <a:gd name="connsiteX0" fmla="*/ 1004426 w 1822478"/>
              <a:gd name="connsiteY0" fmla="*/ 387896 h 2192078"/>
              <a:gd name="connsiteX1" fmla="*/ 751719 w 1822478"/>
              <a:gd name="connsiteY1" fmla="*/ 28786 h 2192078"/>
              <a:gd name="connsiteX2" fmla="*/ 375984 w 1822478"/>
              <a:gd name="connsiteY2" fmla="*/ 78663 h 2192078"/>
              <a:gd name="connsiteX3" fmla="*/ 249 w 1822478"/>
              <a:gd name="connsiteY3" fmla="*/ 527550 h 2192078"/>
              <a:gd name="connsiteX4" fmla="*/ 432510 w 1822478"/>
              <a:gd name="connsiteY4" fmla="*/ 1056239 h 2192078"/>
              <a:gd name="connsiteX5" fmla="*/ 897294 w 1822478"/>
              <a:gd name="connsiteY5" fmla="*/ 2096669 h 2192078"/>
              <a:gd name="connsiteX6" fmla="*/ 1453962 w 1822478"/>
              <a:gd name="connsiteY6" fmla="*/ 2077244 h 2192078"/>
              <a:gd name="connsiteX7" fmla="*/ 1616243 w 1822478"/>
              <a:gd name="connsiteY7" fmla="*/ 1498476 h 2192078"/>
              <a:gd name="connsiteX8" fmla="*/ 1813559 w 1822478"/>
              <a:gd name="connsiteY8" fmla="*/ 975829 h 2192078"/>
              <a:gd name="connsiteX9" fmla="*/ 1304576 w 1822478"/>
              <a:gd name="connsiteY9" fmla="*/ 802357 h 2192078"/>
              <a:gd name="connsiteX10" fmla="*/ 914486 w 1822478"/>
              <a:gd name="connsiteY10" fmla="*/ 756251 h 2192078"/>
              <a:gd name="connsiteX11" fmla="*/ 1004426 w 1822478"/>
              <a:gd name="connsiteY11" fmla="*/ 387896 h 2192078"/>
              <a:gd name="connsiteX0" fmla="*/ 1004178 w 1822230"/>
              <a:gd name="connsiteY0" fmla="*/ 387896 h 2138376"/>
              <a:gd name="connsiteX1" fmla="*/ 751471 w 1822230"/>
              <a:gd name="connsiteY1" fmla="*/ 28786 h 2138376"/>
              <a:gd name="connsiteX2" fmla="*/ 375736 w 1822230"/>
              <a:gd name="connsiteY2" fmla="*/ 78663 h 2138376"/>
              <a:gd name="connsiteX3" fmla="*/ 1 w 1822230"/>
              <a:gd name="connsiteY3" fmla="*/ 527550 h 2138376"/>
              <a:gd name="connsiteX4" fmla="*/ 376506 w 1822230"/>
              <a:gd name="connsiteY4" fmla="*/ 1859127 h 2138376"/>
              <a:gd name="connsiteX5" fmla="*/ 897046 w 1822230"/>
              <a:gd name="connsiteY5" fmla="*/ 2096669 h 2138376"/>
              <a:gd name="connsiteX6" fmla="*/ 1453714 w 1822230"/>
              <a:gd name="connsiteY6" fmla="*/ 2077244 h 2138376"/>
              <a:gd name="connsiteX7" fmla="*/ 1615995 w 1822230"/>
              <a:gd name="connsiteY7" fmla="*/ 1498476 h 2138376"/>
              <a:gd name="connsiteX8" fmla="*/ 1813311 w 1822230"/>
              <a:gd name="connsiteY8" fmla="*/ 975829 h 2138376"/>
              <a:gd name="connsiteX9" fmla="*/ 1304328 w 1822230"/>
              <a:gd name="connsiteY9" fmla="*/ 802357 h 2138376"/>
              <a:gd name="connsiteX10" fmla="*/ 914238 w 1822230"/>
              <a:gd name="connsiteY10" fmla="*/ 756251 h 2138376"/>
              <a:gd name="connsiteX11" fmla="*/ 1004178 w 1822230"/>
              <a:gd name="connsiteY11" fmla="*/ 387896 h 2138376"/>
              <a:gd name="connsiteX0" fmla="*/ 644198 w 1462250"/>
              <a:gd name="connsiteY0" fmla="*/ 425681 h 2176161"/>
              <a:gd name="connsiteX1" fmla="*/ 391491 w 1462250"/>
              <a:gd name="connsiteY1" fmla="*/ 66571 h 2176161"/>
              <a:gd name="connsiteX2" fmla="*/ 15756 w 1462250"/>
              <a:gd name="connsiteY2" fmla="*/ 116448 h 2176161"/>
              <a:gd name="connsiteX3" fmla="*/ 119524 w 1462250"/>
              <a:gd name="connsiteY3" fmla="*/ 1212106 h 2176161"/>
              <a:gd name="connsiteX4" fmla="*/ 16526 w 1462250"/>
              <a:gd name="connsiteY4" fmla="*/ 1896912 h 2176161"/>
              <a:gd name="connsiteX5" fmla="*/ 537066 w 1462250"/>
              <a:gd name="connsiteY5" fmla="*/ 2134454 h 2176161"/>
              <a:gd name="connsiteX6" fmla="*/ 1093734 w 1462250"/>
              <a:gd name="connsiteY6" fmla="*/ 2115029 h 2176161"/>
              <a:gd name="connsiteX7" fmla="*/ 1256015 w 1462250"/>
              <a:gd name="connsiteY7" fmla="*/ 1536261 h 2176161"/>
              <a:gd name="connsiteX8" fmla="*/ 1453331 w 1462250"/>
              <a:gd name="connsiteY8" fmla="*/ 1013614 h 2176161"/>
              <a:gd name="connsiteX9" fmla="*/ 944348 w 1462250"/>
              <a:gd name="connsiteY9" fmla="*/ 840142 h 2176161"/>
              <a:gd name="connsiteX10" fmla="*/ 554258 w 1462250"/>
              <a:gd name="connsiteY10" fmla="*/ 794036 h 2176161"/>
              <a:gd name="connsiteX11" fmla="*/ 644198 w 1462250"/>
              <a:gd name="connsiteY11" fmla="*/ 425681 h 2176161"/>
              <a:gd name="connsiteX0" fmla="*/ 647969 w 1466021"/>
              <a:gd name="connsiteY0" fmla="*/ 364287 h 2114767"/>
              <a:gd name="connsiteX1" fmla="*/ 395262 w 1466021"/>
              <a:gd name="connsiteY1" fmla="*/ 5177 h 2114767"/>
              <a:gd name="connsiteX2" fmla="*/ 287156 w 1466021"/>
              <a:gd name="connsiteY2" fmla="*/ 646069 h 2114767"/>
              <a:gd name="connsiteX3" fmla="*/ 123295 w 1466021"/>
              <a:gd name="connsiteY3" fmla="*/ 1150712 h 2114767"/>
              <a:gd name="connsiteX4" fmla="*/ 20297 w 1466021"/>
              <a:gd name="connsiteY4" fmla="*/ 1835518 h 2114767"/>
              <a:gd name="connsiteX5" fmla="*/ 540837 w 1466021"/>
              <a:gd name="connsiteY5" fmla="*/ 2073060 h 2114767"/>
              <a:gd name="connsiteX6" fmla="*/ 1097505 w 1466021"/>
              <a:gd name="connsiteY6" fmla="*/ 2053635 h 2114767"/>
              <a:gd name="connsiteX7" fmla="*/ 1259786 w 1466021"/>
              <a:gd name="connsiteY7" fmla="*/ 1474867 h 2114767"/>
              <a:gd name="connsiteX8" fmla="*/ 1457102 w 1466021"/>
              <a:gd name="connsiteY8" fmla="*/ 952220 h 2114767"/>
              <a:gd name="connsiteX9" fmla="*/ 948119 w 1466021"/>
              <a:gd name="connsiteY9" fmla="*/ 778748 h 2114767"/>
              <a:gd name="connsiteX10" fmla="*/ 558029 w 1466021"/>
              <a:gd name="connsiteY10" fmla="*/ 732642 h 2114767"/>
              <a:gd name="connsiteX11" fmla="*/ 647969 w 1466021"/>
              <a:gd name="connsiteY11" fmla="*/ 364287 h 2114767"/>
              <a:gd name="connsiteX0" fmla="*/ 647969 w 1466021"/>
              <a:gd name="connsiteY0" fmla="*/ 884 h 1751364"/>
              <a:gd name="connsiteX1" fmla="*/ 287156 w 1466021"/>
              <a:gd name="connsiteY1" fmla="*/ 282666 h 1751364"/>
              <a:gd name="connsiteX2" fmla="*/ 123295 w 1466021"/>
              <a:gd name="connsiteY2" fmla="*/ 787309 h 1751364"/>
              <a:gd name="connsiteX3" fmla="*/ 20297 w 1466021"/>
              <a:gd name="connsiteY3" fmla="*/ 1472115 h 1751364"/>
              <a:gd name="connsiteX4" fmla="*/ 540837 w 1466021"/>
              <a:gd name="connsiteY4" fmla="*/ 1709657 h 1751364"/>
              <a:gd name="connsiteX5" fmla="*/ 1097505 w 1466021"/>
              <a:gd name="connsiteY5" fmla="*/ 1690232 h 1751364"/>
              <a:gd name="connsiteX6" fmla="*/ 1259786 w 1466021"/>
              <a:gd name="connsiteY6" fmla="*/ 1111464 h 1751364"/>
              <a:gd name="connsiteX7" fmla="*/ 1457102 w 1466021"/>
              <a:gd name="connsiteY7" fmla="*/ 588817 h 1751364"/>
              <a:gd name="connsiteX8" fmla="*/ 948119 w 1466021"/>
              <a:gd name="connsiteY8" fmla="*/ 415345 h 1751364"/>
              <a:gd name="connsiteX9" fmla="*/ 558029 w 1466021"/>
              <a:gd name="connsiteY9" fmla="*/ 369239 h 1751364"/>
              <a:gd name="connsiteX10" fmla="*/ 647969 w 1466021"/>
              <a:gd name="connsiteY10" fmla="*/ 884 h 1751364"/>
              <a:gd name="connsiteX0" fmla="*/ 558029 w 1466021"/>
              <a:gd name="connsiteY0" fmla="*/ 106452 h 1488577"/>
              <a:gd name="connsiteX1" fmla="*/ 287156 w 1466021"/>
              <a:gd name="connsiteY1" fmla="*/ 19879 h 1488577"/>
              <a:gd name="connsiteX2" fmla="*/ 123295 w 1466021"/>
              <a:gd name="connsiteY2" fmla="*/ 524522 h 1488577"/>
              <a:gd name="connsiteX3" fmla="*/ 20297 w 1466021"/>
              <a:gd name="connsiteY3" fmla="*/ 1209328 h 1488577"/>
              <a:gd name="connsiteX4" fmla="*/ 540837 w 1466021"/>
              <a:gd name="connsiteY4" fmla="*/ 1446870 h 1488577"/>
              <a:gd name="connsiteX5" fmla="*/ 1097505 w 1466021"/>
              <a:gd name="connsiteY5" fmla="*/ 1427445 h 1488577"/>
              <a:gd name="connsiteX6" fmla="*/ 1259786 w 1466021"/>
              <a:gd name="connsiteY6" fmla="*/ 848677 h 1488577"/>
              <a:gd name="connsiteX7" fmla="*/ 1457102 w 1466021"/>
              <a:gd name="connsiteY7" fmla="*/ 326030 h 1488577"/>
              <a:gd name="connsiteX8" fmla="*/ 948119 w 1466021"/>
              <a:gd name="connsiteY8" fmla="*/ 152558 h 1488577"/>
              <a:gd name="connsiteX9" fmla="*/ 558029 w 1466021"/>
              <a:gd name="connsiteY9" fmla="*/ 106452 h 1488577"/>
              <a:gd name="connsiteX0" fmla="*/ 948119 w 1466021"/>
              <a:gd name="connsiteY0" fmla="*/ 147935 h 1483954"/>
              <a:gd name="connsiteX1" fmla="*/ 287156 w 1466021"/>
              <a:gd name="connsiteY1" fmla="*/ 15256 h 1483954"/>
              <a:gd name="connsiteX2" fmla="*/ 123295 w 1466021"/>
              <a:gd name="connsiteY2" fmla="*/ 519899 h 1483954"/>
              <a:gd name="connsiteX3" fmla="*/ 20297 w 1466021"/>
              <a:gd name="connsiteY3" fmla="*/ 1204705 h 1483954"/>
              <a:gd name="connsiteX4" fmla="*/ 540837 w 1466021"/>
              <a:gd name="connsiteY4" fmla="*/ 1442247 h 1483954"/>
              <a:gd name="connsiteX5" fmla="*/ 1097505 w 1466021"/>
              <a:gd name="connsiteY5" fmla="*/ 1422822 h 1483954"/>
              <a:gd name="connsiteX6" fmla="*/ 1259786 w 1466021"/>
              <a:gd name="connsiteY6" fmla="*/ 844054 h 1483954"/>
              <a:gd name="connsiteX7" fmla="*/ 1457102 w 1466021"/>
              <a:gd name="connsiteY7" fmla="*/ 321407 h 1483954"/>
              <a:gd name="connsiteX8" fmla="*/ 948119 w 1466021"/>
              <a:gd name="connsiteY8" fmla="*/ 147935 h 1483954"/>
              <a:gd name="connsiteX0" fmla="*/ 825455 w 1472111"/>
              <a:gd name="connsiteY0" fmla="*/ 93698 h 1496624"/>
              <a:gd name="connsiteX1" fmla="*/ 287156 w 1472111"/>
              <a:gd name="connsiteY1" fmla="*/ 27926 h 1496624"/>
              <a:gd name="connsiteX2" fmla="*/ 123295 w 1472111"/>
              <a:gd name="connsiteY2" fmla="*/ 532569 h 1496624"/>
              <a:gd name="connsiteX3" fmla="*/ 20297 w 1472111"/>
              <a:gd name="connsiteY3" fmla="*/ 1217375 h 1496624"/>
              <a:gd name="connsiteX4" fmla="*/ 540837 w 1472111"/>
              <a:gd name="connsiteY4" fmla="*/ 1454917 h 1496624"/>
              <a:gd name="connsiteX5" fmla="*/ 1097505 w 1472111"/>
              <a:gd name="connsiteY5" fmla="*/ 1435492 h 1496624"/>
              <a:gd name="connsiteX6" fmla="*/ 1259786 w 1472111"/>
              <a:gd name="connsiteY6" fmla="*/ 856724 h 1496624"/>
              <a:gd name="connsiteX7" fmla="*/ 1457102 w 1472111"/>
              <a:gd name="connsiteY7" fmla="*/ 334077 h 1496624"/>
              <a:gd name="connsiteX8" fmla="*/ 825455 w 1472111"/>
              <a:gd name="connsiteY8" fmla="*/ 93698 h 1496624"/>
              <a:gd name="connsiteX0" fmla="*/ 827948 w 1474604"/>
              <a:gd name="connsiteY0" fmla="*/ 102941 h 1505867"/>
              <a:gd name="connsiteX1" fmla="*/ 423463 w 1474604"/>
              <a:gd name="connsiteY1" fmla="*/ 26018 h 1505867"/>
              <a:gd name="connsiteX2" fmla="*/ 125788 w 1474604"/>
              <a:gd name="connsiteY2" fmla="*/ 541812 h 1505867"/>
              <a:gd name="connsiteX3" fmla="*/ 22790 w 1474604"/>
              <a:gd name="connsiteY3" fmla="*/ 1226618 h 1505867"/>
              <a:gd name="connsiteX4" fmla="*/ 543330 w 1474604"/>
              <a:gd name="connsiteY4" fmla="*/ 1464160 h 1505867"/>
              <a:gd name="connsiteX5" fmla="*/ 1099998 w 1474604"/>
              <a:gd name="connsiteY5" fmla="*/ 1444735 h 1505867"/>
              <a:gd name="connsiteX6" fmla="*/ 1262279 w 1474604"/>
              <a:gd name="connsiteY6" fmla="*/ 865967 h 1505867"/>
              <a:gd name="connsiteX7" fmla="*/ 1459595 w 1474604"/>
              <a:gd name="connsiteY7" fmla="*/ 343320 h 1505867"/>
              <a:gd name="connsiteX8" fmla="*/ 827948 w 1474604"/>
              <a:gd name="connsiteY8" fmla="*/ 102941 h 15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604" h="1505867">
                <a:moveTo>
                  <a:pt x="827948" y="102941"/>
                </a:moveTo>
                <a:cubicBezTo>
                  <a:pt x="632957" y="51916"/>
                  <a:pt x="540490" y="-47127"/>
                  <a:pt x="423463" y="26018"/>
                </a:cubicBezTo>
                <a:cubicBezTo>
                  <a:pt x="306436" y="99163"/>
                  <a:pt x="192567" y="341712"/>
                  <a:pt x="125788" y="541812"/>
                </a:cubicBezTo>
                <a:cubicBezTo>
                  <a:pt x="59009" y="741912"/>
                  <a:pt x="-46800" y="1072893"/>
                  <a:pt x="22790" y="1226618"/>
                </a:cubicBezTo>
                <a:cubicBezTo>
                  <a:pt x="92380" y="1380343"/>
                  <a:pt x="363795" y="1427807"/>
                  <a:pt x="543330" y="1464160"/>
                </a:cubicBezTo>
                <a:cubicBezTo>
                  <a:pt x="722865" y="1500513"/>
                  <a:pt x="980173" y="1544434"/>
                  <a:pt x="1099998" y="1444735"/>
                </a:cubicBezTo>
                <a:cubicBezTo>
                  <a:pt x="1219823" y="1345036"/>
                  <a:pt x="1202346" y="1049536"/>
                  <a:pt x="1262279" y="865967"/>
                </a:cubicBezTo>
                <a:cubicBezTo>
                  <a:pt x="1322212" y="682398"/>
                  <a:pt x="1531983" y="470491"/>
                  <a:pt x="1459595" y="343320"/>
                </a:cubicBezTo>
                <a:cubicBezTo>
                  <a:pt x="1387207" y="216149"/>
                  <a:pt x="1022939" y="153966"/>
                  <a:pt x="827948" y="102941"/>
                </a:cubicBezTo>
                <a:close/>
              </a:path>
            </a:pathLst>
          </a:custGeom>
          <a:solidFill>
            <a:srgbClr val="7DA8C1">
              <a:alpha val="49804"/>
            </a:srgbClr>
          </a:solidFill>
          <a:ln w="28575">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12">
            <a:extLst>
              <a:ext uri="{FF2B5EF4-FFF2-40B4-BE49-F238E27FC236}">
                <a16:creationId xmlns:a16="http://schemas.microsoft.com/office/drawing/2014/main" id="{BEEDDCFE-E3B7-CC6F-6037-C48DDD08D1E9}"/>
              </a:ext>
            </a:extLst>
          </p:cNvPr>
          <p:cNvSpPr/>
          <p:nvPr/>
        </p:nvSpPr>
        <p:spPr>
          <a:xfrm>
            <a:off x="6938081" y="1706014"/>
            <a:ext cx="988990" cy="1331102"/>
          </a:xfrm>
          <a:custGeom>
            <a:avLst/>
            <a:gdLst>
              <a:gd name="connsiteX0" fmla="*/ 1201115 w 1384886"/>
              <a:gd name="connsiteY0" fmla="*/ 4770 h 1890367"/>
              <a:gd name="connsiteX1" fmla="*/ 795454 w 1384886"/>
              <a:gd name="connsiteY1" fmla="*/ 397130 h 1890367"/>
              <a:gd name="connsiteX2" fmla="*/ 619224 w 1384886"/>
              <a:gd name="connsiteY2" fmla="*/ 427056 h 1890367"/>
              <a:gd name="connsiteX3" fmla="*/ 14058 w 1384886"/>
              <a:gd name="connsiteY3" fmla="*/ 1098725 h 1890367"/>
              <a:gd name="connsiteX4" fmla="*/ 263440 w 1384886"/>
              <a:gd name="connsiteY4" fmla="*/ 1890096 h 1890367"/>
              <a:gd name="connsiteX5" fmla="*/ 1044836 w 1384886"/>
              <a:gd name="connsiteY5" fmla="*/ 1012272 h 1890367"/>
              <a:gd name="connsiteX6" fmla="*/ 1380670 w 1384886"/>
              <a:gd name="connsiteY6" fmla="*/ 703039 h 1890367"/>
              <a:gd name="connsiteX7" fmla="*/ 1201115 w 1384886"/>
              <a:gd name="connsiteY7" fmla="*/ 4770 h 1890367"/>
              <a:gd name="connsiteX0" fmla="*/ 1188900 w 1372671"/>
              <a:gd name="connsiteY0" fmla="*/ 4792 h 1890389"/>
              <a:gd name="connsiteX1" fmla="*/ 783239 w 1372671"/>
              <a:gd name="connsiteY1" fmla="*/ 397152 h 1890389"/>
              <a:gd name="connsiteX2" fmla="*/ 173791 w 1372671"/>
              <a:gd name="connsiteY2" fmla="*/ 438789 h 1890389"/>
              <a:gd name="connsiteX3" fmla="*/ 1843 w 1372671"/>
              <a:gd name="connsiteY3" fmla="*/ 1098747 h 1890389"/>
              <a:gd name="connsiteX4" fmla="*/ 251225 w 1372671"/>
              <a:gd name="connsiteY4" fmla="*/ 1890118 h 1890389"/>
              <a:gd name="connsiteX5" fmla="*/ 1032621 w 1372671"/>
              <a:gd name="connsiteY5" fmla="*/ 1012294 h 1890389"/>
              <a:gd name="connsiteX6" fmla="*/ 1368455 w 1372671"/>
              <a:gd name="connsiteY6" fmla="*/ 703061 h 1890389"/>
              <a:gd name="connsiteX7" fmla="*/ 1188900 w 1372671"/>
              <a:gd name="connsiteY7" fmla="*/ 4792 h 1890389"/>
              <a:gd name="connsiteX0" fmla="*/ 1323911 w 1507682"/>
              <a:gd name="connsiteY0" fmla="*/ 4792 h 1899661"/>
              <a:gd name="connsiteX1" fmla="*/ 918250 w 1507682"/>
              <a:gd name="connsiteY1" fmla="*/ 397152 h 1899661"/>
              <a:gd name="connsiteX2" fmla="*/ 308802 w 1507682"/>
              <a:gd name="connsiteY2" fmla="*/ 438789 h 1899661"/>
              <a:gd name="connsiteX3" fmla="*/ 699 w 1507682"/>
              <a:gd name="connsiteY3" fmla="*/ 1414942 h 1899661"/>
              <a:gd name="connsiteX4" fmla="*/ 386236 w 1507682"/>
              <a:gd name="connsiteY4" fmla="*/ 1890118 h 1899661"/>
              <a:gd name="connsiteX5" fmla="*/ 1167632 w 1507682"/>
              <a:gd name="connsiteY5" fmla="*/ 1012294 h 1899661"/>
              <a:gd name="connsiteX6" fmla="*/ 1503466 w 1507682"/>
              <a:gd name="connsiteY6" fmla="*/ 703061 h 1899661"/>
              <a:gd name="connsiteX7" fmla="*/ 1323911 w 1507682"/>
              <a:gd name="connsiteY7" fmla="*/ 4792 h 1899661"/>
              <a:gd name="connsiteX0" fmla="*/ 1333608 w 1517379"/>
              <a:gd name="connsiteY0" fmla="*/ 4792 h 1797304"/>
              <a:gd name="connsiteX1" fmla="*/ 927947 w 1517379"/>
              <a:gd name="connsiteY1" fmla="*/ 397152 h 1797304"/>
              <a:gd name="connsiteX2" fmla="*/ 318499 w 1517379"/>
              <a:gd name="connsiteY2" fmla="*/ 438789 h 1797304"/>
              <a:gd name="connsiteX3" fmla="*/ 10396 w 1517379"/>
              <a:gd name="connsiteY3" fmla="*/ 1414942 h 1797304"/>
              <a:gd name="connsiteX4" fmla="*/ 680619 w 1517379"/>
              <a:gd name="connsiteY4" fmla="*/ 1784720 h 1797304"/>
              <a:gd name="connsiteX5" fmla="*/ 1177329 w 1517379"/>
              <a:gd name="connsiteY5" fmla="*/ 1012294 h 1797304"/>
              <a:gd name="connsiteX6" fmla="*/ 1513163 w 1517379"/>
              <a:gd name="connsiteY6" fmla="*/ 703061 h 1797304"/>
              <a:gd name="connsiteX7" fmla="*/ 1333608 w 1517379"/>
              <a:gd name="connsiteY7" fmla="*/ 4792 h 1797304"/>
              <a:gd name="connsiteX0" fmla="*/ 1357620 w 1541391"/>
              <a:gd name="connsiteY0" fmla="*/ 4792 h 1813626"/>
              <a:gd name="connsiteX1" fmla="*/ 951959 w 1541391"/>
              <a:gd name="connsiteY1" fmla="*/ 397152 h 1813626"/>
              <a:gd name="connsiteX2" fmla="*/ 342511 w 1541391"/>
              <a:gd name="connsiteY2" fmla="*/ 438789 h 1813626"/>
              <a:gd name="connsiteX3" fmla="*/ 9653 w 1541391"/>
              <a:gd name="connsiteY3" fmla="*/ 1532051 h 1813626"/>
              <a:gd name="connsiteX4" fmla="*/ 704631 w 1541391"/>
              <a:gd name="connsiteY4" fmla="*/ 1784720 h 1813626"/>
              <a:gd name="connsiteX5" fmla="*/ 1201341 w 1541391"/>
              <a:gd name="connsiteY5" fmla="*/ 1012294 h 1813626"/>
              <a:gd name="connsiteX6" fmla="*/ 1537175 w 1541391"/>
              <a:gd name="connsiteY6" fmla="*/ 703061 h 1813626"/>
              <a:gd name="connsiteX7" fmla="*/ 1357620 w 1541391"/>
              <a:gd name="connsiteY7" fmla="*/ 4792 h 1813626"/>
              <a:gd name="connsiteX0" fmla="*/ 1537175 w 1542923"/>
              <a:gd name="connsiteY0" fmla="*/ 373986 h 1484551"/>
              <a:gd name="connsiteX1" fmla="*/ 951959 w 1542923"/>
              <a:gd name="connsiteY1" fmla="*/ 68077 h 1484551"/>
              <a:gd name="connsiteX2" fmla="*/ 342511 w 1542923"/>
              <a:gd name="connsiteY2" fmla="*/ 109714 h 1484551"/>
              <a:gd name="connsiteX3" fmla="*/ 9653 w 1542923"/>
              <a:gd name="connsiteY3" fmla="*/ 1202976 h 1484551"/>
              <a:gd name="connsiteX4" fmla="*/ 704631 w 1542923"/>
              <a:gd name="connsiteY4" fmla="*/ 1455645 h 1484551"/>
              <a:gd name="connsiteX5" fmla="*/ 1201341 w 1542923"/>
              <a:gd name="connsiteY5" fmla="*/ 683219 h 1484551"/>
              <a:gd name="connsiteX6" fmla="*/ 1537175 w 1542923"/>
              <a:gd name="connsiteY6" fmla="*/ 373986 h 1484551"/>
              <a:gd name="connsiteX0" fmla="*/ 1201341 w 1208370"/>
              <a:gd name="connsiteY0" fmla="*/ 701133 h 1502465"/>
              <a:gd name="connsiteX1" fmla="*/ 951959 w 1208370"/>
              <a:gd name="connsiteY1" fmla="*/ 85991 h 1502465"/>
              <a:gd name="connsiteX2" fmla="*/ 342511 w 1208370"/>
              <a:gd name="connsiteY2" fmla="*/ 127628 h 1502465"/>
              <a:gd name="connsiteX3" fmla="*/ 9653 w 1208370"/>
              <a:gd name="connsiteY3" fmla="*/ 1220890 h 1502465"/>
              <a:gd name="connsiteX4" fmla="*/ 704631 w 1208370"/>
              <a:gd name="connsiteY4" fmla="*/ 1473559 h 1502465"/>
              <a:gd name="connsiteX5" fmla="*/ 1201341 w 1208370"/>
              <a:gd name="connsiteY5" fmla="*/ 701133 h 1502465"/>
              <a:gd name="connsiteX0" fmla="*/ 1089943 w 1103507"/>
              <a:gd name="connsiteY0" fmla="*/ 701133 h 1502465"/>
              <a:gd name="connsiteX1" fmla="*/ 951959 w 1103507"/>
              <a:gd name="connsiteY1" fmla="*/ 85991 h 1502465"/>
              <a:gd name="connsiteX2" fmla="*/ 342511 w 1103507"/>
              <a:gd name="connsiteY2" fmla="*/ 127628 h 1502465"/>
              <a:gd name="connsiteX3" fmla="*/ 9653 w 1103507"/>
              <a:gd name="connsiteY3" fmla="*/ 1220890 h 1502465"/>
              <a:gd name="connsiteX4" fmla="*/ 704631 w 1103507"/>
              <a:gd name="connsiteY4" fmla="*/ 1473559 h 1502465"/>
              <a:gd name="connsiteX5" fmla="*/ 1089943 w 1103507"/>
              <a:gd name="connsiteY5" fmla="*/ 701133 h 1502465"/>
              <a:gd name="connsiteX0" fmla="*/ 1089750 w 1099742"/>
              <a:gd name="connsiteY0" fmla="*/ 643305 h 1444637"/>
              <a:gd name="connsiteX1" fmla="*/ 914633 w 1099742"/>
              <a:gd name="connsiteY1" fmla="*/ 168694 h 1444637"/>
              <a:gd name="connsiteX2" fmla="*/ 342318 w 1099742"/>
              <a:gd name="connsiteY2" fmla="*/ 69800 h 1444637"/>
              <a:gd name="connsiteX3" fmla="*/ 9460 w 1099742"/>
              <a:gd name="connsiteY3" fmla="*/ 1163062 h 1444637"/>
              <a:gd name="connsiteX4" fmla="*/ 704438 w 1099742"/>
              <a:gd name="connsiteY4" fmla="*/ 1415731 h 1444637"/>
              <a:gd name="connsiteX5" fmla="*/ 1089750 w 1099742"/>
              <a:gd name="connsiteY5" fmla="*/ 643305 h 1444637"/>
              <a:gd name="connsiteX0" fmla="*/ 1088043 w 1097760"/>
              <a:gd name="connsiteY0" fmla="*/ 597708 h 1397912"/>
              <a:gd name="connsiteX1" fmla="*/ 912926 w 1097760"/>
              <a:gd name="connsiteY1" fmla="*/ 123097 h 1397912"/>
              <a:gd name="connsiteX2" fmla="*/ 365367 w 1097760"/>
              <a:gd name="connsiteY2" fmla="*/ 82757 h 1397912"/>
              <a:gd name="connsiteX3" fmla="*/ 7753 w 1097760"/>
              <a:gd name="connsiteY3" fmla="*/ 1117465 h 1397912"/>
              <a:gd name="connsiteX4" fmla="*/ 702731 w 1097760"/>
              <a:gd name="connsiteY4" fmla="*/ 1370134 h 1397912"/>
              <a:gd name="connsiteX5" fmla="*/ 1088043 w 1097760"/>
              <a:gd name="connsiteY5" fmla="*/ 597708 h 13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760" h="1397912">
                <a:moveTo>
                  <a:pt x="1088043" y="597708"/>
                </a:moveTo>
                <a:cubicBezTo>
                  <a:pt x="1129264" y="366447"/>
                  <a:pt x="1033372" y="208922"/>
                  <a:pt x="912926" y="123097"/>
                </a:cubicBezTo>
                <a:cubicBezTo>
                  <a:pt x="792480" y="37272"/>
                  <a:pt x="516229" y="-82971"/>
                  <a:pt x="365367" y="82757"/>
                </a:cubicBezTo>
                <a:cubicBezTo>
                  <a:pt x="214505" y="248485"/>
                  <a:pt x="-48474" y="902902"/>
                  <a:pt x="7753" y="1117465"/>
                </a:cubicBezTo>
                <a:cubicBezTo>
                  <a:pt x="63980" y="1332028"/>
                  <a:pt x="522683" y="1456760"/>
                  <a:pt x="702731" y="1370134"/>
                </a:cubicBezTo>
                <a:cubicBezTo>
                  <a:pt x="882779" y="1283508"/>
                  <a:pt x="1046822" y="828969"/>
                  <a:pt x="1088043" y="597708"/>
                </a:cubicBezTo>
                <a:close/>
              </a:path>
            </a:pathLst>
          </a:custGeom>
          <a:solidFill>
            <a:srgbClr val="BF81B6">
              <a:alpha val="50588"/>
            </a:srgbClr>
          </a:solidFill>
          <a:ln w="28575">
            <a:solidFill>
              <a:srgbClr val="592A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rije vorm 13">
            <a:extLst>
              <a:ext uri="{FF2B5EF4-FFF2-40B4-BE49-F238E27FC236}">
                <a16:creationId xmlns:a16="http://schemas.microsoft.com/office/drawing/2014/main" id="{223D0EF1-091B-413F-18F5-A2C9C71430D6}"/>
              </a:ext>
            </a:extLst>
          </p:cNvPr>
          <p:cNvSpPr/>
          <p:nvPr/>
        </p:nvSpPr>
        <p:spPr>
          <a:xfrm>
            <a:off x="5465345" y="4910898"/>
            <a:ext cx="1206092" cy="727272"/>
          </a:xfrm>
          <a:custGeom>
            <a:avLst/>
            <a:gdLst>
              <a:gd name="connsiteX0" fmla="*/ 443284 w 972945"/>
              <a:gd name="connsiteY0" fmla="*/ 17314 h 707617"/>
              <a:gd name="connsiteX1" fmla="*/ 1047 w 972945"/>
              <a:gd name="connsiteY1" fmla="*/ 582580 h 707617"/>
              <a:gd name="connsiteX2" fmla="*/ 569637 w 972945"/>
              <a:gd name="connsiteY2" fmla="*/ 679007 h 707617"/>
              <a:gd name="connsiteX3" fmla="*/ 971973 w 972945"/>
              <a:gd name="connsiteY3" fmla="*/ 193544 h 707617"/>
              <a:gd name="connsiteX4" fmla="*/ 443284 w 972945"/>
              <a:gd name="connsiteY4" fmla="*/ 17314 h 707617"/>
              <a:gd name="connsiteX0" fmla="*/ 124738 w 1046287"/>
              <a:gd name="connsiteY0" fmla="*/ 19130 h 686432"/>
              <a:gd name="connsiteX1" fmla="*/ 61642 w 1046287"/>
              <a:gd name="connsiteY1" fmla="*/ 562094 h 686432"/>
              <a:gd name="connsiteX2" fmla="*/ 630232 w 1046287"/>
              <a:gd name="connsiteY2" fmla="*/ 658521 h 686432"/>
              <a:gd name="connsiteX3" fmla="*/ 1032568 w 1046287"/>
              <a:gd name="connsiteY3" fmla="*/ 173058 h 686432"/>
              <a:gd name="connsiteX4" fmla="*/ 124738 w 1046287"/>
              <a:gd name="connsiteY4" fmla="*/ 19130 h 686432"/>
              <a:gd name="connsiteX0" fmla="*/ 128524 w 1114992"/>
              <a:gd name="connsiteY0" fmla="*/ 2443 h 669745"/>
              <a:gd name="connsiteX1" fmla="*/ 65428 w 1114992"/>
              <a:gd name="connsiteY1" fmla="*/ 545407 h 669745"/>
              <a:gd name="connsiteX2" fmla="*/ 634018 w 1114992"/>
              <a:gd name="connsiteY2" fmla="*/ 641834 h 669745"/>
              <a:gd name="connsiteX3" fmla="*/ 1103262 w 1114992"/>
              <a:gd name="connsiteY3" fmla="*/ 357093 h 669745"/>
              <a:gd name="connsiteX4" fmla="*/ 128524 w 1114992"/>
              <a:gd name="connsiteY4" fmla="*/ 2443 h 669745"/>
              <a:gd name="connsiteX0" fmla="*/ 153073 w 1198571"/>
              <a:gd name="connsiteY0" fmla="*/ 2549 h 738242"/>
              <a:gd name="connsiteX1" fmla="*/ 89977 w 1198571"/>
              <a:gd name="connsiteY1" fmla="*/ 545513 h 738242"/>
              <a:gd name="connsiteX2" fmla="*/ 1015406 w 1198571"/>
              <a:gd name="connsiteY2" fmla="*/ 719998 h 738242"/>
              <a:gd name="connsiteX3" fmla="*/ 1127811 w 1198571"/>
              <a:gd name="connsiteY3" fmla="*/ 357199 h 738242"/>
              <a:gd name="connsiteX4" fmla="*/ 153073 w 1198571"/>
              <a:gd name="connsiteY4" fmla="*/ 2549 h 738242"/>
              <a:gd name="connsiteX0" fmla="*/ 160594 w 1206092"/>
              <a:gd name="connsiteY0" fmla="*/ 89 h 727272"/>
              <a:gd name="connsiteX1" fmla="*/ 86346 w 1206092"/>
              <a:gd name="connsiteY1" fmla="*/ 386936 h 727272"/>
              <a:gd name="connsiteX2" fmla="*/ 1022927 w 1206092"/>
              <a:gd name="connsiteY2" fmla="*/ 717538 h 727272"/>
              <a:gd name="connsiteX3" fmla="*/ 1135332 w 1206092"/>
              <a:gd name="connsiteY3" fmla="*/ 354739 h 727272"/>
              <a:gd name="connsiteX4" fmla="*/ 160594 w 1206092"/>
              <a:gd name="connsiteY4" fmla="*/ 89 h 727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092" h="727272">
                <a:moveTo>
                  <a:pt x="160594" y="89"/>
                </a:moveTo>
                <a:cubicBezTo>
                  <a:pt x="-14237" y="5455"/>
                  <a:pt x="-57376" y="267361"/>
                  <a:pt x="86346" y="386936"/>
                </a:cubicBezTo>
                <a:cubicBezTo>
                  <a:pt x="230068" y="506511"/>
                  <a:pt x="861106" y="782377"/>
                  <a:pt x="1022927" y="717538"/>
                </a:cubicBezTo>
                <a:cubicBezTo>
                  <a:pt x="1184748" y="652699"/>
                  <a:pt x="1279054" y="474314"/>
                  <a:pt x="1135332" y="354739"/>
                </a:cubicBezTo>
                <a:cubicBezTo>
                  <a:pt x="991610" y="235164"/>
                  <a:pt x="335425" y="-5277"/>
                  <a:pt x="160594" y="89"/>
                </a:cubicBezTo>
                <a:close/>
              </a:path>
            </a:pathLst>
          </a:custGeom>
          <a:solidFill>
            <a:srgbClr val="58B080">
              <a:alpha val="49804"/>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Afgeronde rechthoek 18">
            <a:extLst>
              <a:ext uri="{FF2B5EF4-FFF2-40B4-BE49-F238E27FC236}">
                <a16:creationId xmlns:a16="http://schemas.microsoft.com/office/drawing/2014/main" id="{85637E35-13FA-9B6A-A71F-04CB546FD862}"/>
              </a:ext>
            </a:extLst>
          </p:cNvPr>
          <p:cNvSpPr/>
          <p:nvPr/>
        </p:nvSpPr>
        <p:spPr>
          <a:xfrm>
            <a:off x="10421007" y="-721192"/>
            <a:ext cx="2395833" cy="4269735"/>
          </a:xfrm>
          <a:prstGeom prst="roundRect">
            <a:avLst/>
          </a:prstGeom>
          <a:solidFill>
            <a:schemeClr val="bg1"/>
          </a:solidFill>
          <a:ln w="5715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a:extLst>
              <a:ext uri="{FF2B5EF4-FFF2-40B4-BE49-F238E27FC236}">
                <a16:creationId xmlns:a16="http://schemas.microsoft.com/office/drawing/2014/main" id="{42E18828-99BA-A7F8-BB44-D79C3F589A94}"/>
              </a:ext>
            </a:extLst>
          </p:cNvPr>
          <p:cNvPicPr>
            <a:picLocks noChangeAspect="1"/>
          </p:cNvPicPr>
          <p:nvPr/>
        </p:nvPicPr>
        <p:blipFill>
          <a:blip r:embed="rId5" cstate="email">
            <a:duotone>
              <a:prstClr val="black"/>
              <a:schemeClr val="bg1">
                <a:lumMod val="95000"/>
                <a:tint val="45000"/>
                <a:satMod val="400000"/>
              </a:schemeClr>
            </a:duotone>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0739198" y="219477"/>
            <a:ext cx="554194" cy="481420"/>
          </a:xfrm>
          <a:prstGeom prst="rect">
            <a:avLst/>
          </a:prstGeom>
        </p:spPr>
      </p:pic>
      <p:pic>
        <p:nvPicPr>
          <p:cNvPr id="21" name="Afbeelding 20" descr="Afbeelding met zwart, duisternis, schets, zwart-wit&#10;&#10;Automatisch gegenereerde beschrijving">
            <a:extLst>
              <a:ext uri="{FF2B5EF4-FFF2-40B4-BE49-F238E27FC236}">
                <a16:creationId xmlns:a16="http://schemas.microsoft.com/office/drawing/2014/main" id="{C4CA5484-54E8-BAAD-4198-E868DC37FA1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530569" y="148396"/>
            <a:ext cx="401087" cy="581744"/>
          </a:xfrm>
          <a:prstGeom prst="rect">
            <a:avLst/>
          </a:prstGeom>
        </p:spPr>
      </p:pic>
      <p:pic>
        <p:nvPicPr>
          <p:cNvPr id="22" name="Afbeelding 21">
            <a:extLst>
              <a:ext uri="{FF2B5EF4-FFF2-40B4-BE49-F238E27FC236}">
                <a16:creationId xmlns:a16="http://schemas.microsoft.com/office/drawing/2014/main" id="{174287AC-1420-4EB9-C708-2FC8EBDECC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04244" y="1097452"/>
            <a:ext cx="468530" cy="358007"/>
          </a:xfrm>
          <a:prstGeom prst="rect">
            <a:avLst/>
          </a:prstGeom>
        </p:spPr>
      </p:pic>
      <p:pic>
        <p:nvPicPr>
          <p:cNvPr id="23" name="Afbeelding 22">
            <a:extLst>
              <a:ext uri="{FF2B5EF4-FFF2-40B4-BE49-F238E27FC236}">
                <a16:creationId xmlns:a16="http://schemas.microsoft.com/office/drawing/2014/main" id="{7B3317C6-D00C-0DB0-EF37-FD1CC0C426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532821" y="1002240"/>
            <a:ext cx="401510" cy="588921"/>
          </a:xfrm>
          <a:prstGeom prst="rect">
            <a:avLst/>
          </a:prstGeom>
        </p:spPr>
      </p:pic>
      <p:pic>
        <p:nvPicPr>
          <p:cNvPr id="24" name="Afbeelding 23">
            <a:extLst>
              <a:ext uri="{FF2B5EF4-FFF2-40B4-BE49-F238E27FC236}">
                <a16:creationId xmlns:a16="http://schemas.microsoft.com/office/drawing/2014/main" id="{5E0C004C-A62C-FE64-7E1E-C6E76CDDBDA1}"/>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0871681" y="1903913"/>
            <a:ext cx="364608" cy="557254"/>
          </a:xfrm>
          <a:prstGeom prst="rect">
            <a:avLst/>
          </a:prstGeom>
        </p:spPr>
      </p:pic>
      <p:pic>
        <p:nvPicPr>
          <p:cNvPr id="25" name="Afbeelding 24">
            <a:extLst>
              <a:ext uri="{FF2B5EF4-FFF2-40B4-BE49-F238E27FC236}">
                <a16:creationId xmlns:a16="http://schemas.microsoft.com/office/drawing/2014/main" id="{9F8D937F-8DF8-FF20-C657-232D1488F361}"/>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495773" y="1928960"/>
            <a:ext cx="489828" cy="513903"/>
          </a:xfrm>
          <a:prstGeom prst="rect">
            <a:avLst/>
          </a:prstGeom>
        </p:spPr>
      </p:pic>
      <p:pic>
        <p:nvPicPr>
          <p:cNvPr id="28" name="Afbeelding 27">
            <a:extLst>
              <a:ext uri="{FF2B5EF4-FFF2-40B4-BE49-F238E27FC236}">
                <a16:creationId xmlns:a16="http://schemas.microsoft.com/office/drawing/2014/main" id="{FE8AB1F4-C680-7ECF-2AFD-EDDF9678A7EE}"/>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1236289" y="2764998"/>
            <a:ext cx="429306" cy="429306"/>
          </a:xfrm>
          <a:prstGeom prst="rect">
            <a:avLst/>
          </a:prstGeom>
        </p:spPr>
      </p:pic>
      <p:sp>
        <p:nvSpPr>
          <p:cNvPr id="31" name="Titel 1">
            <a:extLst>
              <a:ext uri="{FF2B5EF4-FFF2-40B4-BE49-F238E27FC236}">
                <a16:creationId xmlns:a16="http://schemas.microsoft.com/office/drawing/2014/main" id="{E70705BB-0766-621C-C7BB-7DB2175F3D57}"/>
              </a:ext>
            </a:extLst>
          </p:cNvPr>
          <p:cNvSpPr txBox="1">
            <a:spLocks/>
          </p:cNvSpPr>
          <p:nvPr/>
        </p:nvSpPr>
        <p:spPr>
          <a:xfrm>
            <a:off x="10658386" y="644628"/>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923030"/>
                </a:solidFill>
                <a:latin typeface="Koppelaar" panose="02000503000000000000" pitchFamily="2" charset="77"/>
              </a:rPr>
              <a:t>Constructie &amp;</a:t>
            </a:r>
          </a:p>
        </p:txBody>
      </p:sp>
      <p:sp>
        <p:nvSpPr>
          <p:cNvPr id="32" name="Titel 1">
            <a:extLst>
              <a:ext uri="{FF2B5EF4-FFF2-40B4-BE49-F238E27FC236}">
                <a16:creationId xmlns:a16="http://schemas.microsoft.com/office/drawing/2014/main" id="{E7949132-A41C-C351-D699-4C64FCF654CA}"/>
              </a:ext>
            </a:extLst>
          </p:cNvPr>
          <p:cNvSpPr txBox="1">
            <a:spLocks/>
          </p:cNvSpPr>
          <p:nvPr/>
        </p:nvSpPr>
        <p:spPr>
          <a:xfrm>
            <a:off x="10685323" y="727032"/>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923030"/>
                </a:solidFill>
                <a:latin typeface="Koppelaar" panose="02000503000000000000" pitchFamily="2" charset="77"/>
              </a:rPr>
              <a:t>fantasiespel</a:t>
            </a:r>
          </a:p>
        </p:txBody>
      </p:sp>
      <p:sp>
        <p:nvSpPr>
          <p:cNvPr id="33" name="Titel 1">
            <a:extLst>
              <a:ext uri="{FF2B5EF4-FFF2-40B4-BE49-F238E27FC236}">
                <a16:creationId xmlns:a16="http://schemas.microsoft.com/office/drawing/2014/main" id="{BD9251E4-72FC-5DB1-18BF-E9F62B182A54}"/>
              </a:ext>
            </a:extLst>
          </p:cNvPr>
          <p:cNvSpPr txBox="1">
            <a:spLocks/>
          </p:cNvSpPr>
          <p:nvPr/>
        </p:nvSpPr>
        <p:spPr>
          <a:xfrm>
            <a:off x="11440000" y="685607"/>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B26823"/>
                </a:solidFill>
                <a:latin typeface="Koppelaar" panose="02000503000000000000" pitchFamily="2" charset="77"/>
              </a:rPr>
              <a:t>Routespel</a:t>
            </a:r>
          </a:p>
        </p:txBody>
      </p:sp>
      <p:sp>
        <p:nvSpPr>
          <p:cNvPr id="34" name="Titel 1">
            <a:extLst>
              <a:ext uri="{FF2B5EF4-FFF2-40B4-BE49-F238E27FC236}">
                <a16:creationId xmlns:a16="http://schemas.microsoft.com/office/drawing/2014/main" id="{4C2AF67D-0781-AC29-220B-E940DD729E94}"/>
              </a:ext>
            </a:extLst>
          </p:cNvPr>
          <p:cNvSpPr txBox="1">
            <a:spLocks/>
          </p:cNvSpPr>
          <p:nvPr/>
        </p:nvSpPr>
        <p:spPr>
          <a:xfrm>
            <a:off x="10593523" y="1477897"/>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BBAA21"/>
                </a:solidFill>
                <a:latin typeface="Koppelaar" panose="02000503000000000000" pitchFamily="2" charset="77"/>
              </a:rPr>
              <a:t>Zitten &amp;</a:t>
            </a:r>
          </a:p>
        </p:txBody>
      </p:sp>
      <p:sp>
        <p:nvSpPr>
          <p:cNvPr id="35" name="Titel 1">
            <a:extLst>
              <a:ext uri="{FF2B5EF4-FFF2-40B4-BE49-F238E27FC236}">
                <a16:creationId xmlns:a16="http://schemas.microsoft.com/office/drawing/2014/main" id="{4A973462-7567-7951-E79B-17AD879A78D9}"/>
              </a:ext>
            </a:extLst>
          </p:cNvPr>
          <p:cNvSpPr txBox="1">
            <a:spLocks/>
          </p:cNvSpPr>
          <p:nvPr/>
        </p:nvSpPr>
        <p:spPr>
          <a:xfrm>
            <a:off x="11530349" y="1495260"/>
            <a:ext cx="999722" cy="182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6B9213"/>
                </a:solidFill>
                <a:latin typeface="Koppelaar" panose="02000503000000000000" pitchFamily="2" charset="77"/>
              </a:rPr>
              <a:t>Toestel</a:t>
            </a:r>
          </a:p>
        </p:txBody>
      </p:sp>
      <p:sp>
        <p:nvSpPr>
          <p:cNvPr id="36" name="Titel 1">
            <a:extLst>
              <a:ext uri="{FF2B5EF4-FFF2-40B4-BE49-F238E27FC236}">
                <a16:creationId xmlns:a16="http://schemas.microsoft.com/office/drawing/2014/main" id="{A69D66B1-5CCD-7D73-0EEB-00CA8B542262}"/>
              </a:ext>
            </a:extLst>
          </p:cNvPr>
          <p:cNvSpPr txBox="1">
            <a:spLocks/>
          </p:cNvSpPr>
          <p:nvPr/>
        </p:nvSpPr>
        <p:spPr>
          <a:xfrm>
            <a:off x="11376048" y="1587199"/>
            <a:ext cx="999722" cy="182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6B9213"/>
                </a:solidFill>
                <a:latin typeface="Koppelaar" panose="02000503000000000000" pitchFamily="2" charset="77"/>
              </a:rPr>
              <a:t>gebonden spel</a:t>
            </a:r>
          </a:p>
        </p:txBody>
      </p:sp>
      <p:sp>
        <p:nvSpPr>
          <p:cNvPr id="37" name="Titel 1">
            <a:extLst>
              <a:ext uri="{FF2B5EF4-FFF2-40B4-BE49-F238E27FC236}">
                <a16:creationId xmlns:a16="http://schemas.microsoft.com/office/drawing/2014/main" id="{A8DBBFEB-3047-7F99-C435-8505F2C3B403}"/>
              </a:ext>
            </a:extLst>
          </p:cNvPr>
          <p:cNvSpPr txBox="1">
            <a:spLocks/>
          </p:cNvSpPr>
          <p:nvPr/>
        </p:nvSpPr>
        <p:spPr>
          <a:xfrm>
            <a:off x="10562508" y="2397035"/>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2C4756"/>
                </a:solidFill>
                <a:latin typeface="Koppelaar" panose="02000503000000000000" pitchFamily="2" charset="77"/>
              </a:rPr>
              <a:t>Actief spel</a:t>
            </a:r>
          </a:p>
        </p:txBody>
      </p:sp>
      <p:sp>
        <p:nvSpPr>
          <p:cNvPr id="38" name="Titel 1">
            <a:extLst>
              <a:ext uri="{FF2B5EF4-FFF2-40B4-BE49-F238E27FC236}">
                <a16:creationId xmlns:a16="http://schemas.microsoft.com/office/drawing/2014/main" id="{F1F5F907-9910-A0F2-5418-94D81DD6A350}"/>
              </a:ext>
            </a:extLst>
          </p:cNvPr>
          <p:cNvSpPr txBox="1">
            <a:spLocks/>
          </p:cNvSpPr>
          <p:nvPr/>
        </p:nvSpPr>
        <p:spPr>
          <a:xfrm>
            <a:off x="11315867" y="2385593"/>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592A55"/>
                </a:solidFill>
                <a:latin typeface="Koppelaar" panose="02000503000000000000" pitchFamily="2" charset="77"/>
              </a:rPr>
              <a:t>Sport</a:t>
            </a:r>
          </a:p>
        </p:txBody>
      </p:sp>
      <p:sp>
        <p:nvSpPr>
          <p:cNvPr id="39" name="Titel 1">
            <a:extLst>
              <a:ext uri="{FF2B5EF4-FFF2-40B4-BE49-F238E27FC236}">
                <a16:creationId xmlns:a16="http://schemas.microsoft.com/office/drawing/2014/main" id="{0FA0A12A-52FD-15DE-4A01-2A0E2BBBD67B}"/>
              </a:ext>
            </a:extLst>
          </p:cNvPr>
          <p:cNvSpPr txBox="1">
            <a:spLocks/>
          </p:cNvSpPr>
          <p:nvPr/>
        </p:nvSpPr>
        <p:spPr>
          <a:xfrm>
            <a:off x="10576494" y="1555569"/>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BBAA21"/>
                </a:solidFill>
                <a:latin typeface="Koppelaar" panose="02000503000000000000" pitchFamily="2" charset="77"/>
              </a:rPr>
              <a:t>Schouwen</a:t>
            </a:r>
          </a:p>
        </p:txBody>
      </p:sp>
      <p:sp>
        <p:nvSpPr>
          <p:cNvPr id="43" name="Titel 1">
            <a:extLst>
              <a:ext uri="{FF2B5EF4-FFF2-40B4-BE49-F238E27FC236}">
                <a16:creationId xmlns:a16="http://schemas.microsoft.com/office/drawing/2014/main" id="{74A686C7-969D-DED1-E4CD-DFF4F0D6CE0F}"/>
              </a:ext>
            </a:extLst>
          </p:cNvPr>
          <p:cNvSpPr txBox="1">
            <a:spLocks/>
          </p:cNvSpPr>
          <p:nvPr/>
        </p:nvSpPr>
        <p:spPr>
          <a:xfrm>
            <a:off x="10975024" y="3111284"/>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dirty="0">
                <a:solidFill>
                  <a:srgbClr val="58B080"/>
                </a:solidFill>
                <a:latin typeface="Koppelaar" panose="02000503000000000000" pitchFamily="2" charset="77"/>
              </a:rPr>
              <a:t>Buiten lokaal</a:t>
            </a:r>
          </a:p>
        </p:txBody>
      </p:sp>
      <p:pic>
        <p:nvPicPr>
          <p:cNvPr id="45" name="Afbeelding 44">
            <a:extLst>
              <a:ext uri="{FF2B5EF4-FFF2-40B4-BE49-F238E27FC236}">
                <a16:creationId xmlns:a16="http://schemas.microsoft.com/office/drawing/2014/main" id="{945B9D07-BEFB-F931-C650-BD5F83465706}"/>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4261919" y="4340867"/>
            <a:ext cx="554192" cy="481420"/>
          </a:xfrm>
          <a:prstGeom prst="rect">
            <a:avLst/>
          </a:prstGeom>
        </p:spPr>
      </p:pic>
      <p:pic>
        <p:nvPicPr>
          <p:cNvPr id="46" name="Afbeelding 45">
            <a:extLst>
              <a:ext uri="{FF2B5EF4-FFF2-40B4-BE49-F238E27FC236}">
                <a16:creationId xmlns:a16="http://schemas.microsoft.com/office/drawing/2014/main" id="{401CDD5B-DEFF-F219-72AA-DCFF9322406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86537" y="3396612"/>
            <a:ext cx="468530" cy="358007"/>
          </a:xfrm>
          <a:prstGeom prst="rect">
            <a:avLst/>
          </a:prstGeom>
        </p:spPr>
      </p:pic>
      <p:pic>
        <p:nvPicPr>
          <p:cNvPr id="47" name="Afbeelding 46">
            <a:extLst>
              <a:ext uri="{FF2B5EF4-FFF2-40B4-BE49-F238E27FC236}">
                <a16:creationId xmlns:a16="http://schemas.microsoft.com/office/drawing/2014/main" id="{F7C797C7-F2D1-4C15-C1DD-668D6506B51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94490" y="2721914"/>
            <a:ext cx="401510" cy="588921"/>
          </a:xfrm>
          <a:prstGeom prst="rect">
            <a:avLst/>
          </a:prstGeom>
        </p:spPr>
      </p:pic>
      <p:pic>
        <p:nvPicPr>
          <p:cNvPr id="48" name="Afbeelding 47">
            <a:extLst>
              <a:ext uri="{FF2B5EF4-FFF2-40B4-BE49-F238E27FC236}">
                <a16:creationId xmlns:a16="http://schemas.microsoft.com/office/drawing/2014/main" id="{F85AB7D7-92B9-6CB3-0980-209D038DF8B4}"/>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111907" y="1764737"/>
            <a:ext cx="364608" cy="557254"/>
          </a:xfrm>
          <a:prstGeom prst="rect">
            <a:avLst/>
          </a:prstGeom>
        </p:spPr>
      </p:pic>
      <p:pic>
        <p:nvPicPr>
          <p:cNvPr id="49" name="Afbeelding 48">
            <a:extLst>
              <a:ext uri="{FF2B5EF4-FFF2-40B4-BE49-F238E27FC236}">
                <a16:creationId xmlns:a16="http://schemas.microsoft.com/office/drawing/2014/main" id="{44E9A077-3515-B998-C099-DC9DA4FEF42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7169826" y="2088480"/>
            <a:ext cx="489828" cy="513903"/>
          </a:xfrm>
          <a:prstGeom prst="rect">
            <a:avLst/>
          </a:prstGeom>
        </p:spPr>
      </p:pic>
      <p:pic>
        <p:nvPicPr>
          <p:cNvPr id="50" name="Afbeelding 49">
            <a:extLst>
              <a:ext uri="{FF2B5EF4-FFF2-40B4-BE49-F238E27FC236}">
                <a16:creationId xmlns:a16="http://schemas.microsoft.com/office/drawing/2014/main" id="{A498245A-CB36-4661-6B18-DB2B6CF1C840}"/>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5863354" y="4988700"/>
            <a:ext cx="429306" cy="429306"/>
          </a:xfrm>
          <a:prstGeom prst="rect">
            <a:avLst/>
          </a:prstGeom>
        </p:spPr>
      </p:pic>
      <p:sp>
        <p:nvSpPr>
          <p:cNvPr id="6" name="Vrije vorm 5">
            <a:extLst>
              <a:ext uri="{FF2B5EF4-FFF2-40B4-BE49-F238E27FC236}">
                <a16:creationId xmlns:a16="http://schemas.microsoft.com/office/drawing/2014/main" id="{DB826125-465B-F06C-CD70-A842AAA47798}"/>
              </a:ext>
            </a:extLst>
          </p:cNvPr>
          <p:cNvSpPr/>
          <p:nvPr/>
        </p:nvSpPr>
        <p:spPr>
          <a:xfrm rot="16200000">
            <a:off x="4393493" y="1008635"/>
            <a:ext cx="1438128" cy="1338669"/>
          </a:xfrm>
          <a:custGeom>
            <a:avLst/>
            <a:gdLst>
              <a:gd name="connsiteX0" fmla="*/ 1201115 w 1384886"/>
              <a:gd name="connsiteY0" fmla="*/ 4770 h 1890367"/>
              <a:gd name="connsiteX1" fmla="*/ 795454 w 1384886"/>
              <a:gd name="connsiteY1" fmla="*/ 397130 h 1890367"/>
              <a:gd name="connsiteX2" fmla="*/ 619224 w 1384886"/>
              <a:gd name="connsiteY2" fmla="*/ 427056 h 1890367"/>
              <a:gd name="connsiteX3" fmla="*/ 14058 w 1384886"/>
              <a:gd name="connsiteY3" fmla="*/ 1098725 h 1890367"/>
              <a:gd name="connsiteX4" fmla="*/ 263440 w 1384886"/>
              <a:gd name="connsiteY4" fmla="*/ 1890096 h 1890367"/>
              <a:gd name="connsiteX5" fmla="*/ 1044836 w 1384886"/>
              <a:gd name="connsiteY5" fmla="*/ 1012272 h 1890367"/>
              <a:gd name="connsiteX6" fmla="*/ 1380670 w 1384886"/>
              <a:gd name="connsiteY6" fmla="*/ 703039 h 1890367"/>
              <a:gd name="connsiteX7" fmla="*/ 1201115 w 1384886"/>
              <a:gd name="connsiteY7" fmla="*/ 4770 h 1890367"/>
              <a:gd name="connsiteX0" fmla="*/ 1188900 w 1372671"/>
              <a:gd name="connsiteY0" fmla="*/ 4792 h 1890389"/>
              <a:gd name="connsiteX1" fmla="*/ 783239 w 1372671"/>
              <a:gd name="connsiteY1" fmla="*/ 397152 h 1890389"/>
              <a:gd name="connsiteX2" fmla="*/ 173791 w 1372671"/>
              <a:gd name="connsiteY2" fmla="*/ 438789 h 1890389"/>
              <a:gd name="connsiteX3" fmla="*/ 1843 w 1372671"/>
              <a:gd name="connsiteY3" fmla="*/ 1098747 h 1890389"/>
              <a:gd name="connsiteX4" fmla="*/ 251225 w 1372671"/>
              <a:gd name="connsiteY4" fmla="*/ 1890118 h 1890389"/>
              <a:gd name="connsiteX5" fmla="*/ 1032621 w 1372671"/>
              <a:gd name="connsiteY5" fmla="*/ 1012294 h 1890389"/>
              <a:gd name="connsiteX6" fmla="*/ 1368455 w 1372671"/>
              <a:gd name="connsiteY6" fmla="*/ 703061 h 1890389"/>
              <a:gd name="connsiteX7" fmla="*/ 1188900 w 1372671"/>
              <a:gd name="connsiteY7" fmla="*/ 4792 h 1890389"/>
              <a:gd name="connsiteX0" fmla="*/ 1323911 w 1507682"/>
              <a:gd name="connsiteY0" fmla="*/ 4792 h 1899661"/>
              <a:gd name="connsiteX1" fmla="*/ 918250 w 1507682"/>
              <a:gd name="connsiteY1" fmla="*/ 397152 h 1899661"/>
              <a:gd name="connsiteX2" fmla="*/ 308802 w 1507682"/>
              <a:gd name="connsiteY2" fmla="*/ 438789 h 1899661"/>
              <a:gd name="connsiteX3" fmla="*/ 699 w 1507682"/>
              <a:gd name="connsiteY3" fmla="*/ 1414942 h 1899661"/>
              <a:gd name="connsiteX4" fmla="*/ 386236 w 1507682"/>
              <a:gd name="connsiteY4" fmla="*/ 1890118 h 1899661"/>
              <a:gd name="connsiteX5" fmla="*/ 1167632 w 1507682"/>
              <a:gd name="connsiteY5" fmla="*/ 1012294 h 1899661"/>
              <a:gd name="connsiteX6" fmla="*/ 1503466 w 1507682"/>
              <a:gd name="connsiteY6" fmla="*/ 703061 h 1899661"/>
              <a:gd name="connsiteX7" fmla="*/ 1323911 w 1507682"/>
              <a:gd name="connsiteY7" fmla="*/ 4792 h 1899661"/>
              <a:gd name="connsiteX0" fmla="*/ 1333608 w 1517379"/>
              <a:gd name="connsiteY0" fmla="*/ 4792 h 1797304"/>
              <a:gd name="connsiteX1" fmla="*/ 927947 w 1517379"/>
              <a:gd name="connsiteY1" fmla="*/ 397152 h 1797304"/>
              <a:gd name="connsiteX2" fmla="*/ 318499 w 1517379"/>
              <a:gd name="connsiteY2" fmla="*/ 438789 h 1797304"/>
              <a:gd name="connsiteX3" fmla="*/ 10396 w 1517379"/>
              <a:gd name="connsiteY3" fmla="*/ 1414942 h 1797304"/>
              <a:gd name="connsiteX4" fmla="*/ 680619 w 1517379"/>
              <a:gd name="connsiteY4" fmla="*/ 1784720 h 1797304"/>
              <a:gd name="connsiteX5" fmla="*/ 1177329 w 1517379"/>
              <a:gd name="connsiteY5" fmla="*/ 1012294 h 1797304"/>
              <a:gd name="connsiteX6" fmla="*/ 1513163 w 1517379"/>
              <a:gd name="connsiteY6" fmla="*/ 703061 h 1797304"/>
              <a:gd name="connsiteX7" fmla="*/ 1333608 w 1517379"/>
              <a:gd name="connsiteY7" fmla="*/ 4792 h 1797304"/>
              <a:gd name="connsiteX0" fmla="*/ 1357620 w 1541391"/>
              <a:gd name="connsiteY0" fmla="*/ 4792 h 1813626"/>
              <a:gd name="connsiteX1" fmla="*/ 951959 w 1541391"/>
              <a:gd name="connsiteY1" fmla="*/ 397152 h 1813626"/>
              <a:gd name="connsiteX2" fmla="*/ 342511 w 1541391"/>
              <a:gd name="connsiteY2" fmla="*/ 438789 h 1813626"/>
              <a:gd name="connsiteX3" fmla="*/ 9653 w 1541391"/>
              <a:gd name="connsiteY3" fmla="*/ 1532051 h 1813626"/>
              <a:gd name="connsiteX4" fmla="*/ 704631 w 1541391"/>
              <a:gd name="connsiteY4" fmla="*/ 1784720 h 1813626"/>
              <a:gd name="connsiteX5" fmla="*/ 1201341 w 1541391"/>
              <a:gd name="connsiteY5" fmla="*/ 1012294 h 1813626"/>
              <a:gd name="connsiteX6" fmla="*/ 1537175 w 1541391"/>
              <a:gd name="connsiteY6" fmla="*/ 703061 h 1813626"/>
              <a:gd name="connsiteX7" fmla="*/ 1357620 w 1541391"/>
              <a:gd name="connsiteY7" fmla="*/ 4792 h 1813626"/>
              <a:gd name="connsiteX0" fmla="*/ 1537175 w 1542923"/>
              <a:gd name="connsiteY0" fmla="*/ 373986 h 1484551"/>
              <a:gd name="connsiteX1" fmla="*/ 951959 w 1542923"/>
              <a:gd name="connsiteY1" fmla="*/ 68077 h 1484551"/>
              <a:gd name="connsiteX2" fmla="*/ 342511 w 1542923"/>
              <a:gd name="connsiteY2" fmla="*/ 109714 h 1484551"/>
              <a:gd name="connsiteX3" fmla="*/ 9653 w 1542923"/>
              <a:gd name="connsiteY3" fmla="*/ 1202976 h 1484551"/>
              <a:gd name="connsiteX4" fmla="*/ 704631 w 1542923"/>
              <a:gd name="connsiteY4" fmla="*/ 1455645 h 1484551"/>
              <a:gd name="connsiteX5" fmla="*/ 1201341 w 1542923"/>
              <a:gd name="connsiteY5" fmla="*/ 683219 h 1484551"/>
              <a:gd name="connsiteX6" fmla="*/ 1537175 w 1542923"/>
              <a:gd name="connsiteY6" fmla="*/ 373986 h 1484551"/>
              <a:gd name="connsiteX0" fmla="*/ 1201341 w 1208370"/>
              <a:gd name="connsiteY0" fmla="*/ 701133 h 1502465"/>
              <a:gd name="connsiteX1" fmla="*/ 951959 w 1208370"/>
              <a:gd name="connsiteY1" fmla="*/ 85991 h 1502465"/>
              <a:gd name="connsiteX2" fmla="*/ 342511 w 1208370"/>
              <a:gd name="connsiteY2" fmla="*/ 127628 h 1502465"/>
              <a:gd name="connsiteX3" fmla="*/ 9653 w 1208370"/>
              <a:gd name="connsiteY3" fmla="*/ 1220890 h 1502465"/>
              <a:gd name="connsiteX4" fmla="*/ 704631 w 1208370"/>
              <a:gd name="connsiteY4" fmla="*/ 1473559 h 1502465"/>
              <a:gd name="connsiteX5" fmla="*/ 1201341 w 1208370"/>
              <a:gd name="connsiteY5" fmla="*/ 701133 h 1502465"/>
              <a:gd name="connsiteX0" fmla="*/ 1089943 w 1103507"/>
              <a:gd name="connsiteY0" fmla="*/ 701133 h 1502465"/>
              <a:gd name="connsiteX1" fmla="*/ 951959 w 1103507"/>
              <a:gd name="connsiteY1" fmla="*/ 85991 h 1502465"/>
              <a:gd name="connsiteX2" fmla="*/ 342511 w 1103507"/>
              <a:gd name="connsiteY2" fmla="*/ 127628 h 1502465"/>
              <a:gd name="connsiteX3" fmla="*/ 9653 w 1103507"/>
              <a:gd name="connsiteY3" fmla="*/ 1220890 h 1502465"/>
              <a:gd name="connsiteX4" fmla="*/ 704631 w 1103507"/>
              <a:gd name="connsiteY4" fmla="*/ 1473559 h 1502465"/>
              <a:gd name="connsiteX5" fmla="*/ 1089943 w 1103507"/>
              <a:gd name="connsiteY5" fmla="*/ 701133 h 1502465"/>
              <a:gd name="connsiteX0" fmla="*/ 1089750 w 1099742"/>
              <a:gd name="connsiteY0" fmla="*/ 643305 h 1444637"/>
              <a:gd name="connsiteX1" fmla="*/ 914633 w 1099742"/>
              <a:gd name="connsiteY1" fmla="*/ 168694 h 1444637"/>
              <a:gd name="connsiteX2" fmla="*/ 342318 w 1099742"/>
              <a:gd name="connsiteY2" fmla="*/ 69800 h 1444637"/>
              <a:gd name="connsiteX3" fmla="*/ 9460 w 1099742"/>
              <a:gd name="connsiteY3" fmla="*/ 1163062 h 1444637"/>
              <a:gd name="connsiteX4" fmla="*/ 704438 w 1099742"/>
              <a:gd name="connsiteY4" fmla="*/ 1415731 h 1444637"/>
              <a:gd name="connsiteX5" fmla="*/ 1089750 w 1099742"/>
              <a:gd name="connsiteY5" fmla="*/ 643305 h 1444637"/>
              <a:gd name="connsiteX0" fmla="*/ 1088043 w 1097760"/>
              <a:gd name="connsiteY0" fmla="*/ 597708 h 1397912"/>
              <a:gd name="connsiteX1" fmla="*/ 912926 w 1097760"/>
              <a:gd name="connsiteY1" fmla="*/ 123097 h 1397912"/>
              <a:gd name="connsiteX2" fmla="*/ 365367 w 1097760"/>
              <a:gd name="connsiteY2" fmla="*/ 82757 h 1397912"/>
              <a:gd name="connsiteX3" fmla="*/ 7753 w 1097760"/>
              <a:gd name="connsiteY3" fmla="*/ 1117465 h 1397912"/>
              <a:gd name="connsiteX4" fmla="*/ 702731 w 1097760"/>
              <a:gd name="connsiteY4" fmla="*/ 1370134 h 1397912"/>
              <a:gd name="connsiteX5" fmla="*/ 1088043 w 1097760"/>
              <a:gd name="connsiteY5" fmla="*/ 597708 h 1397912"/>
              <a:gd name="connsiteX0" fmla="*/ 1782095 w 1783904"/>
              <a:gd name="connsiteY0" fmla="*/ 735268 h 1395068"/>
              <a:gd name="connsiteX1" fmla="*/ 912926 w 1783904"/>
              <a:gd name="connsiteY1" fmla="*/ 128881 h 1395068"/>
              <a:gd name="connsiteX2" fmla="*/ 365367 w 1783904"/>
              <a:gd name="connsiteY2" fmla="*/ 88541 h 1395068"/>
              <a:gd name="connsiteX3" fmla="*/ 7753 w 1783904"/>
              <a:gd name="connsiteY3" fmla="*/ 1123249 h 1395068"/>
              <a:gd name="connsiteX4" fmla="*/ 702731 w 1783904"/>
              <a:gd name="connsiteY4" fmla="*/ 1375918 h 1395068"/>
              <a:gd name="connsiteX5" fmla="*/ 1782095 w 1783904"/>
              <a:gd name="connsiteY5" fmla="*/ 735268 h 1395068"/>
              <a:gd name="connsiteX0" fmla="*/ 1782095 w 1808378"/>
              <a:gd name="connsiteY0" fmla="*/ 735268 h 1621162"/>
              <a:gd name="connsiteX1" fmla="*/ 912926 w 1808378"/>
              <a:gd name="connsiteY1" fmla="*/ 128881 h 1621162"/>
              <a:gd name="connsiteX2" fmla="*/ 365367 w 1808378"/>
              <a:gd name="connsiteY2" fmla="*/ 88541 h 1621162"/>
              <a:gd name="connsiteX3" fmla="*/ 7753 w 1808378"/>
              <a:gd name="connsiteY3" fmla="*/ 1123249 h 1621162"/>
              <a:gd name="connsiteX4" fmla="*/ 1438429 w 1808378"/>
              <a:gd name="connsiteY4" fmla="*/ 1613118 h 1621162"/>
              <a:gd name="connsiteX5" fmla="*/ 1782095 w 1808378"/>
              <a:gd name="connsiteY5" fmla="*/ 735268 h 1621162"/>
              <a:gd name="connsiteX0" fmla="*/ 1809858 w 1833846"/>
              <a:gd name="connsiteY0" fmla="*/ 625187 h 1620513"/>
              <a:gd name="connsiteX1" fmla="*/ 912926 w 1833846"/>
              <a:gd name="connsiteY1" fmla="*/ 124217 h 1620513"/>
              <a:gd name="connsiteX2" fmla="*/ 365367 w 1833846"/>
              <a:gd name="connsiteY2" fmla="*/ 83877 h 1620513"/>
              <a:gd name="connsiteX3" fmla="*/ 7753 w 1833846"/>
              <a:gd name="connsiteY3" fmla="*/ 1118585 h 1620513"/>
              <a:gd name="connsiteX4" fmla="*/ 1438429 w 1833846"/>
              <a:gd name="connsiteY4" fmla="*/ 1608454 h 1620513"/>
              <a:gd name="connsiteX5" fmla="*/ 1809858 w 1833846"/>
              <a:gd name="connsiteY5" fmla="*/ 625187 h 162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846" h="1620513">
                <a:moveTo>
                  <a:pt x="1809858" y="625187"/>
                </a:moveTo>
                <a:cubicBezTo>
                  <a:pt x="1722274" y="377814"/>
                  <a:pt x="1153674" y="214435"/>
                  <a:pt x="912926" y="124217"/>
                </a:cubicBezTo>
                <a:cubicBezTo>
                  <a:pt x="672178" y="33999"/>
                  <a:pt x="516229" y="-81851"/>
                  <a:pt x="365367" y="83877"/>
                </a:cubicBezTo>
                <a:cubicBezTo>
                  <a:pt x="214505" y="249605"/>
                  <a:pt x="-48474" y="904022"/>
                  <a:pt x="7753" y="1118585"/>
                </a:cubicBezTo>
                <a:cubicBezTo>
                  <a:pt x="63980" y="1333148"/>
                  <a:pt x="1138078" y="1690687"/>
                  <a:pt x="1438429" y="1608454"/>
                </a:cubicBezTo>
                <a:cubicBezTo>
                  <a:pt x="1738780" y="1526221"/>
                  <a:pt x="1897442" y="872560"/>
                  <a:pt x="1809858" y="625187"/>
                </a:cubicBezTo>
                <a:close/>
              </a:path>
            </a:pathLst>
          </a:custGeom>
          <a:solidFill>
            <a:srgbClr val="BF81B6">
              <a:alpha val="50588"/>
            </a:srgbClr>
          </a:solidFill>
          <a:ln w="28575">
            <a:solidFill>
              <a:srgbClr val="592A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a:extLst>
              <a:ext uri="{FF2B5EF4-FFF2-40B4-BE49-F238E27FC236}">
                <a16:creationId xmlns:a16="http://schemas.microsoft.com/office/drawing/2014/main" id="{071FC2F7-802D-7287-5FA4-555009691B55}"/>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4846632" y="1404978"/>
            <a:ext cx="489828" cy="513903"/>
          </a:xfrm>
          <a:prstGeom prst="rect">
            <a:avLst/>
          </a:prstGeom>
        </p:spPr>
      </p:pic>
      <p:pic>
        <p:nvPicPr>
          <p:cNvPr id="67" name="Tijdelijke aanduiding voor inhoud 12" descr="Afbeelding met symbool, Graphics, schermopname, grafische vormgeving&#10;&#10;Automatisch gegenereerde beschrijving">
            <a:extLst>
              <a:ext uri="{FF2B5EF4-FFF2-40B4-BE49-F238E27FC236}">
                <a16:creationId xmlns:a16="http://schemas.microsoft.com/office/drawing/2014/main" id="{6AADDCBE-4D34-DA54-002D-306B0D1CF812}"/>
              </a:ext>
            </a:extLst>
          </p:cNvPr>
          <p:cNvPicPr>
            <a:picLocks noGrp="1" noChangeAspect="1"/>
          </p:cNvPicPr>
          <p:nvPr>
            <p:ph idx="1"/>
          </p:nvPr>
        </p:nvPicPr>
        <p:blipFill rotWithShape="1">
          <a:blip r:embed="rId14" cstate="email">
            <a:extLst>
              <a:ext uri="{28A0092B-C50C-407E-A947-70E740481C1C}">
                <a14:useLocalDpi xmlns:a14="http://schemas.microsoft.com/office/drawing/2010/main"/>
              </a:ext>
            </a:extLst>
          </a:blip>
          <a:srcRect/>
          <a:stretch/>
        </p:blipFill>
        <p:spPr>
          <a:xfrm>
            <a:off x="11403298" y="6124992"/>
            <a:ext cx="1121769" cy="980011"/>
          </a:xfrm>
        </p:spPr>
      </p:pic>
      <p:pic>
        <p:nvPicPr>
          <p:cNvPr id="68" name="Tijdelijke aanduiding voor inhoud 12" descr="Afbeelding met symbool, Graphics, schermopname, grafische vormgeving&#10;&#10;Automatisch gegenereerde beschrijving">
            <a:extLst>
              <a:ext uri="{FF2B5EF4-FFF2-40B4-BE49-F238E27FC236}">
                <a16:creationId xmlns:a16="http://schemas.microsoft.com/office/drawing/2014/main" id="{FC1E4D39-0AE4-05B9-8780-B556431C1B1A}"/>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69" name="Titel 1">
            <a:extLst>
              <a:ext uri="{FF2B5EF4-FFF2-40B4-BE49-F238E27FC236}">
                <a16:creationId xmlns:a16="http://schemas.microsoft.com/office/drawing/2014/main" id="{D2717B53-787C-970D-C02F-9CD02A89B493}"/>
              </a:ext>
            </a:extLst>
          </p:cNvPr>
          <p:cNvSpPr txBox="1">
            <a:spLocks/>
          </p:cNvSpPr>
          <p:nvPr/>
        </p:nvSpPr>
        <p:spPr>
          <a:xfrm>
            <a:off x="11569282" y="6200543"/>
            <a:ext cx="622718"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15</a:t>
            </a:fld>
            <a:endParaRPr lang="nl-NL" sz="2400"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3594835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2269-6CA7-D29A-B8DE-65B55969CE24}"/>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6B094C92-57BD-E679-DFC8-390EF2178ED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16200000">
            <a:off x="2871371" y="-1132204"/>
            <a:ext cx="6449260" cy="9122410"/>
          </a:xfrm>
          <a:prstGeom prst="roundRect">
            <a:avLst/>
          </a:prstGeom>
          <a:ln w="57150">
            <a:solidFill>
              <a:srgbClr val="AF237C"/>
            </a:solidFill>
          </a:ln>
        </p:spPr>
      </p:pic>
      <p:sp>
        <p:nvSpPr>
          <p:cNvPr id="17" name="Rechthoek 16">
            <a:extLst>
              <a:ext uri="{FF2B5EF4-FFF2-40B4-BE49-F238E27FC236}">
                <a16:creationId xmlns:a16="http://schemas.microsoft.com/office/drawing/2014/main" id="{94613B66-1E08-3315-B798-AABB739702E1}"/>
              </a:ext>
            </a:extLst>
          </p:cNvPr>
          <p:cNvSpPr/>
          <p:nvPr/>
        </p:nvSpPr>
        <p:spPr>
          <a:xfrm>
            <a:off x="0" y="-10419"/>
            <a:ext cx="3820743" cy="9044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BCA38E6C-973D-79AA-A795-5837BCD9DB05}"/>
              </a:ext>
            </a:extLst>
          </p:cNvPr>
          <p:cNvSpPr>
            <a:spLocks noGrp="1"/>
          </p:cNvSpPr>
          <p:nvPr>
            <p:ph type="title"/>
          </p:nvPr>
        </p:nvSpPr>
        <p:spPr>
          <a:xfrm>
            <a:off x="104512" y="-177077"/>
            <a:ext cx="5827937" cy="904459"/>
          </a:xfrm>
        </p:spPr>
        <p:txBody>
          <a:bodyPr>
            <a:normAutofit fontScale="90000"/>
          </a:bodyPr>
          <a:lstStyle/>
          <a:p>
            <a:r>
              <a:rPr lang="nl-NL" sz="6600" dirty="0">
                <a:solidFill>
                  <a:srgbClr val="214859"/>
                </a:solidFill>
                <a:latin typeface="Koppelaar" panose="02000503000000000000" pitchFamily="2" charset="77"/>
              </a:rPr>
              <a:t>Basisontwerp</a:t>
            </a:r>
          </a:p>
        </p:txBody>
      </p:sp>
      <p:pic>
        <p:nvPicPr>
          <p:cNvPr id="9" name="Afbeelding 8" descr="Afbeelding met schermopname, Graphics, grafische vormgeving, Kleurrijkheid&#10;&#10;Automatisch gegenereerde beschrijving">
            <a:extLst>
              <a:ext uri="{FF2B5EF4-FFF2-40B4-BE49-F238E27FC236}">
                <a16:creationId xmlns:a16="http://schemas.microsoft.com/office/drawing/2014/main" id="{5ABE9303-058A-726B-A71C-CCE6199B8D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3062685" y="0"/>
            <a:ext cx="1092221" cy="1121445"/>
          </a:xfrm>
          <a:prstGeom prst="rect">
            <a:avLst/>
          </a:prstGeom>
        </p:spPr>
      </p:pic>
      <p:pic>
        <p:nvPicPr>
          <p:cNvPr id="10" name="Afbeelding 9" descr="Afbeelding met schermopname, paars, Lila, Magenta&#10;&#10;Automatisch gegenereerde beschrijving">
            <a:extLst>
              <a:ext uri="{FF2B5EF4-FFF2-40B4-BE49-F238E27FC236}">
                <a16:creationId xmlns:a16="http://schemas.microsoft.com/office/drawing/2014/main" id="{CBF7F259-EAE7-8C6C-BB0A-11AD39BC87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473690" y="-807051"/>
            <a:ext cx="454808" cy="3402183"/>
          </a:xfrm>
          <a:prstGeom prst="rect">
            <a:avLst/>
          </a:prstGeom>
        </p:spPr>
      </p:pic>
      <p:sp>
        <p:nvSpPr>
          <p:cNvPr id="16" name="Titel 1">
            <a:extLst>
              <a:ext uri="{FF2B5EF4-FFF2-40B4-BE49-F238E27FC236}">
                <a16:creationId xmlns:a16="http://schemas.microsoft.com/office/drawing/2014/main" id="{DFF99C27-4DBF-68C0-B489-6ADD3A71751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16</a:t>
            </a:fld>
            <a:endParaRPr lang="nl-NL" sz="1400" dirty="0">
              <a:solidFill>
                <a:schemeClr val="bg1"/>
              </a:solidFill>
              <a:latin typeface="Myriad Pro" panose="020B0503030403020204" pitchFamily="34" charset="0"/>
            </a:endParaRPr>
          </a:p>
        </p:txBody>
      </p:sp>
      <p:pic>
        <p:nvPicPr>
          <p:cNvPr id="3" name="Afbeelding 2" descr="Afbeelding met schermopname, paars, Lila, Magenta&#10;&#10;Automatisch gegenereerde beschrijving">
            <a:extLst>
              <a:ext uri="{FF2B5EF4-FFF2-40B4-BE49-F238E27FC236}">
                <a16:creationId xmlns:a16="http://schemas.microsoft.com/office/drawing/2014/main" id="{791106BE-B0F3-1102-9600-75DD8D7A2A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3700098" y="-10420"/>
            <a:ext cx="454808" cy="419400"/>
          </a:xfrm>
          <a:prstGeom prst="rect">
            <a:avLst/>
          </a:prstGeom>
        </p:spPr>
      </p:pic>
      <p:sp>
        <p:nvSpPr>
          <p:cNvPr id="4" name="Afgeronde rechthoek 3">
            <a:extLst>
              <a:ext uri="{FF2B5EF4-FFF2-40B4-BE49-F238E27FC236}">
                <a16:creationId xmlns:a16="http://schemas.microsoft.com/office/drawing/2014/main" id="{90E78FD7-18FC-7718-2C7D-938E59ED7333}"/>
              </a:ext>
            </a:extLst>
          </p:cNvPr>
          <p:cNvSpPr/>
          <p:nvPr/>
        </p:nvSpPr>
        <p:spPr>
          <a:xfrm>
            <a:off x="10421007" y="-721192"/>
            <a:ext cx="2395833" cy="4269735"/>
          </a:xfrm>
          <a:prstGeom prst="roundRect">
            <a:avLst/>
          </a:prstGeom>
          <a:solidFill>
            <a:schemeClr val="bg1"/>
          </a:solidFill>
          <a:ln w="5715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7413031E-3605-C1FC-096B-0335165739C2}"/>
              </a:ext>
            </a:extLst>
          </p:cNvPr>
          <p:cNvPicPr>
            <a:picLocks noChangeAspect="1"/>
          </p:cNvPicPr>
          <p:nvPr/>
        </p:nvPicPr>
        <p:blipFill>
          <a:blip r:embed="rId6" cstate="email">
            <a:duotone>
              <a:prstClr val="black"/>
              <a:schemeClr val="bg1">
                <a:lumMod val="95000"/>
                <a:tint val="45000"/>
                <a:satMod val="400000"/>
              </a:schemeClr>
            </a:duotone>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0739198" y="219477"/>
            <a:ext cx="554194" cy="481420"/>
          </a:xfrm>
          <a:prstGeom prst="rect">
            <a:avLst/>
          </a:prstGeom>
        </p:spPr>
      </p:pic>
      <p:pic>
        <p:nvPicPr>
          <p:cNvPr id="7" name="Afbeelding 6" descr="Afbeelding met zwart, duisternis, schets, zwart-wit&#10;&#10;Automatisch gegenereerde beschrijving">
            <a:extLst>
              <a:ext uri="{FF2B5EF4-FFF2-40B4-BE49-F238E27FC236}">
                <a16:creationId xmlns:a16="http://schemas.microsoft.com/office/drawing/2014/main" id="{78DADDCF-38E6-EBB3-95A2-347999DBC7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30569" y="148396"/>
            <a:ext cx="401087" cy="581744"/>
          </a:xfrm>
          <a:prstGeom prst="rect">
            <a:avLst/>
          </a:prstGeom>
        </p:spPr>
      </p:pic>
      <p:pic>
        <p:nvPicPr>
          <p:cNvPr id="8" name="Afbeelding 7">
            <a:extLst>
              <a:ext uri="{FF2B5EF4-FFF2-40B4-BE49-F238E27FC236}">
                <a16:creationId xmlns:a16="http://schemas.microsoft.com/office/drawing/2014/main" id="{41BACCCF-FB59-B905-01B2-00A84F5F0ED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04244" y="1097452"/>
            <a:ext cx="468530" cy="358007"/>
          </a:xfrm>
          <a:prstGeom prst="rect">
            <a:avLst/>
          </a:prstGeom>
        </p:spPr>
      </p:pic>
      <p:pic>
        <p:nvPicPr>
          <p:cNvPr id="13" name="Afbeelding 12">
            <a:extLst>
              <a:ext uri="{FF2B5EF4-FFF2-40B4-BE49-F238E27FC236}">
                <a16:creationId xmlns:a16="http://schemas.microsoft.com/office/drawing/2014/main" id="{F6D1D9D8-2F9A-9C2D-D907-11EC153605C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532821" y="1002240"/>
            <a:ext cx="401510" cy="588921"/>
          </a:xfrm>
          <a:prstGeom prst="rect">
            <a:avLst/>
          </a:prstGeom>
        </p:spPr>
      </p:pic>
      <p:pic>
        <p:nvPicPr>
          <p:cNvPr id="14" name="Afbeelding 13">
            <a:extLst>
              <a:ext uri="{FF2B5EF4-FFF2-40B4-BE49-F238E27FC236}">
                <a16:creationId xmlns:a16="http://schemas.microsoft.com/office/drawing/2014/main" id="{B4E610C5-FB36-16EC-F4B6-29C6C596CB0A}"/>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0871681" y="1903913"/>
            <a:ext cx="364608" cy="557254"/>
          </a:xfrm>
          <a:prstGeom prst="rect">
            <a:avLst/>
          </a:prstGeom>
        </p:spPr>
      </p:pic>
      <p:pic>
        <p:nvPicPr>
          <p:cNvPr id="18" name="Afbeelding 17">
            <a:extLst>
              <a:ext uri="{FF2B5EF4-FFF2-40B4-BE49-F238E27FC236}">
                <a16:creationId xmlns:a16="http://schemas.microsoft.com/office/drawing/2014/main" id="{6D61B55F-7D07-5E72-099F-2F9A032DAAEB}"/>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1495773" y="1928960"/>
            <a:ext cx="489828" cy="513903"/>
          </a:xfrm>
          <a:prstGeom prst="rect">
            <a:avLst/>
          </a:prstGeom>
        </p:spPr>
      </p:pic>
      <p:pic>
        <p:nvPicPr>
          <p:cNvPr id="19" name="Afbeelding 18">
            <a:extLst>
              <a:ext uri="{FF2B5EF4-FFF2-40B4-BE49-F238E27FC236}">
                <a16:creationId xmlns:a16="http://schemas.microsoft.com/office/drawing/2014/main" id="{FC356D9A-183B-8259-7AF1-0CF8D3C546CB}"/>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1236289" y="2764998"/>
            <a:ext cx="429306" cy="429306"/>
          </a:xfrm>
          <a:prstGeom prst="rect">
            <a:avLst/>
          </a:prstGeom>
        </p:spPr>
      </p:pic>
      <p:sp>
        <p:nvSpPr>
          <p:cNvPr id="20" name="Titel 1">
            <a:extLst>
              <a:ext uri="{FF2B5EF4-FFF2-40B4-BE49-F238E27FC236}">
                <a16:creationId xmlns:a16="http://schemas.microsoft.com/office/drawing/2014/main" id="{DE9A4A62-811C-965D-4D1B-EAD018FD5654}"/>
              </a:ext>
            </a:extLst>
          </p:cNvPr>
          <p:cNvSpPr txBox="1">
            <a:spLocks/>
          </p:cNvSpPr>
          <p:nvPr/>
        </p:nvSpPr>
        <p:spPr>
          <a:xfrm>
            <a:off x="10685323" y="727032"/>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923030"/>
                </a:solidFill>
                <a:latin typeface="Koppelaar" panose="02000503000000000000" pitchFamily="2" charset="77"/>
              </a:rPr>
              <a:t>fantasiespel</a:t>
            </a:r>
          </a:p>
        </p:txBody>
      </p:sp>
      <p:sp>
        <p:nvSpPr>
          <p:cNvPr id="21" name="Titel 1">
            <a:extLst>
              <a:ext uri="{FF2B5EF4-FFF2-40B4-BE49-F238E27FC236}">
                <a16:creationId xmlns:a16="http://schemas.microsoft.com/office/drawing/2014/main" id="{F0766717-876A-8F7F-16FA-565A8FCD6B81}"/>
              </a:ext>
            </a:extLst>
          </p:cNvPr>
          <p:cNvSpPr txBox="1">
            <a:spLocks/>
          </p:cNvSpPr>
          <p:nvPr/>
        </p:nvSpPr>
        <p:spPr>
          <a:xfrm>
            <a:off x="11440000" y="685607"/>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dirty="0">
                <a:solidFill>
                  <a:srgbClr val="B26823"/>
                </a:solidFill>
                <a:latin typeface="Koppelaar" panose="02000503000000000000" pitchFamily="2" charset="77"/>
              </a:rPr>
              <a:t>Routespel</a:t>
            </a:r>
          </a:p>
        </p:txBody>
      </p:sp>
      <p:sp>
        <p:nvSpPr>
          <p:cNvPr id="22" name="Titel 1">
            <a:extLst>
              <a:ext uri="{FF2B5EF4-FFF2-40B4-BE49-F238E27FC236}">
                <a16:creationId xmlns:a16="http://schemas.microsoft.com/office/drawing/2014/main" id="{4935331E-8FF3-C058-E3E6-2077A3EC548E}"/>
              </a:ext>
            </a:extLst>
          </p:cNvPr>
          <p:cNvSpPr txBox="1">
            <a:spLocks/>
          </p:cNvSpPr>
          <p:nvPr/>
        </p:nvSpPr>
        <p:spPr>
          <a:xfrm>
            <a:off x="11376048" y="1587199"/>
            <a:ext cx="999722" cy="182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6B9213"/>
                </a:solidFill>
                <a:latin typeface="Koppelaar" panose="02000503000000000000" pitchFamily="2" charset="77"/>
              </a:rPr>
              <a:t>gebonden spel</a:t>
            </a:r>
          </a:p>
        </p:txBody>
      </p:sp>
      <p:sp>
        <p:nvSpPr>
          <p:cNvPr id="23" name="Titel 1">
            <a:extLst>
              <a:ext uri="{FF2B5EF4-FFF2-40B4-BE49-F238E27FC236}">
                <a16:creationId xmlns:a16="http://schemas.microsoft.com/office/drawing/2014/main" id="{481DCC03-1180-1A56-033D-860CB818C248}"/>
              </a:ext>
            </a:extLst>
          </p:cNvPr>
          <p:cNvSpPr txBox="1">
            <a:spLocks/>
          </p:cNvSpPr>
          <p:nvPr/>
        </p:nvSpPr>
        <p:spPr>
          <a:xfrm>
            <a:off x="10562508" y="2397035"/>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2C4756"/>
                </a:solidFill>
                <a:latin typeface="Koppelaar" panose="02000503000000000000" pitchFamily="2" charset="77"/>
              </a:rPr>
              <a:t>Actief spel</a:t>
            </a:r>
          </a:p>
        </p:txBody>
      </p:sp>
      <p:sp>
        <p:nvSpPr>
          <p:cNvPr id="24" name="Titel 1">
            <a:extLst>
              <a:ext uri="{FF2B5EF4-FFF2-40B4-BE49-F238E27FC236}">
                <a16:creationId xmlns:a16="http://schemas.microsoft.com/office/drawing/2014/main" id="{EC2FF501-847D-3005-680F-F21CB8522124}"/>
              </a:ext>
            </a:extLst>
          </p:cNvPr>
          <p:cNvSpPr txBox="1">
            <a:spLocks/>
          </p:cNvSpPr>
          <p:nvPr/>
        </p:nvSpPr>
        <p:spPr>
          <a:xfrm>
            <a:off x="11315867" y="2385593"/>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592A55"/>
                </a:solidFill>
                <a:latin typeface="Koppelaar" panose="02000503000000000000" pitchFamily="2" charset="77"/>
              </a:rPr>
              <a:t>Sport</a:t>
            </a:r>
          </a:p>
        </p:txBody>
      </p:sp>
      <p:sp>
        <p:nvSpPr>
          <p:cNvPr id="25" name="Titel 1">
            <a:extLst>
              <a:ext uri="{FF2B5EF4-FFF2-40B4-BE49-F238E27FC236}">
                <a16:creationId xmlns:a16="http://schemas.microsoft.com/office/drawing/2014/main" id="{0D1F82F8-F73A-01D7-2607-E7E20CD167E7}"/>
              </a:ext>
            </a:extLst>
          </p:cNvPr>
          <p:cNvSpPr txBox="1">
            <a:spLocks/>
          </p:cNvSpPr>
          <p:nvPr/>
        </p:nvSpPr>
        <p:spPr>
          <a:xfrm>
            <a:off x="10576494" y="1555569"/>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BBAA21"/>
                </a:solidFill>
                <a:latin typeface="Koppelaar" panose="02000503000000000000" pitchFamily="2" charset="77"/>
              </a:rPr>
              <a:t>Schouwen</a:t>
            </a:r>
          </a:p>
        </p:txBody>
      </p:sp>
      <p:sp>
        <p:nvSpPr>
          <p:cNvPr id="26" name="Titel 1">
            <a:extLst>
              <a:ext uri="{FF2B5EF4-FFF2-40B4-BE49-F238E27FC236}">
                <a16:creationId xmlns:a16="http://schemas.microsoft.com/office/drawing/2014/main" id="{5A6C561C-BE0D-41EF-0D69-71260487ADB7}"/>
              </a:ext>
            </a:extLst>
          </p:cNvPr>
          <p:cNvSpPr txBox="1">
            <a:spLocks/>
          </p:cNvSpPr>
          <p:nvPr/>
        </p:nvSpPr>
        <p:spPr>
          <a:xfrm>
            <a:off x="10975024" y="3111284"/>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dirty="0">
                <a:solidFill>
                  <a:srgbClr val="58B080"/>
                </a:solidFill>
                <a:latin typeface="Koppelaar" panose="02000503000000000000" pitchFamily="2" charset="77"/>
              </a:rPr>
              <a:t>Buiten lokaal</a:t>
            </a:r>
          </a:p>
        </p:txBody>
      </p:sp>
      <p:pic>
        <p:nvPicPr>
          <p:cNvPr id="49" name="Tijdelijke aanduiding voor inhoud 12" descr="Afbeelding met symbool, Graphics, schermopname, grafische vormgeving&#10;&#10;Automatisch gegenereerde beschrijving">
            <a:extLst>
              <a:ext uri="{FF2B5EF4-FFF2-40B4-BE49-F238E27FC236}">
                <a16:creationId xmlns:a16="http://schemas.microsoft.com/office/drawing/2014/main" id="{E8BBA3CB-153C-6E6C-5A6E-E113170549C2}"/>
              </a:ext>
            </a:extLst>
          </p:cNvPr>
          <p:cNvPicPr>
            <a:picLocks noGrp="1" noChangeAspect="1"/>
          </p:cNvPicPr>
          <p:nvPr>
            <p:ph idx="1"/>
          </p:nvPr>
        </p:nvPicPr>
        <p:blipFill rotWithShape="1">
          <a:blip r:embed="rId14" cstate="email">
            <a:extLst>
              <a:ext uri="{28A0092B-C50C-407E-A947-70E740481C1C}">
                <a14:useLocalDpi xmlns:a14="http://schemas.microsoft.com/office/drawing/2010/main"/>
              </a:ext>
            </a:extLst>
          </a:blip>
          <a:srcRect/>
          <a:stretch/>
        </p:blipFill>
        <p:spPr>
          <a:xfrm>
            <a:off x="11403298" y="6124992"/>
            <a:ext cx="1121769" cy="980011"/>
          </a:xfrm>
        </p:spPr>
      </p:pic>
      <p:pic>
        <p:nvPicPr>
          <p:cNvPr id="50" name="Tijdelijke aanduiding voor inhoud 12" descr="Afbeelding met symbool, Graphics, schermopname, grafische vormgeving&#10;&#10;Automatisch gegenereerde beschrijving">
            <a:extLst>
              <a:ext uri="{FF2B5EF4-FFF2-40B4-BE49-F238E27FC236}">
                <a16:creationId xmlns:a16="http://schemas.microsoft.com/office/drawing/2014/main" id="{A0EBFEA5-22F6-A1C3-F311-AD3FFFF52092}"/>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51" name="Titel 1">
            <a:extLst>
              <a:ext uri="{FF2B5EF4-FFF2-40B4-BE49-F238E27FC236}">
                <a16:creationId xmlns:a16="http://schemas.microsoft.com/office/drawing/2014/main" id="{741F4D54-709A-1459-4501-01747FDF6985}"/>
              </a:ext>
            </a:extLst>
          </p:cNvPr>
          <p:cNvSpPr txBox="1">
            <a:spLocks/>
          </p:cNvSpPr>
          <p:nvPr/>
        </p:nvSpPr>
        <p:spPr>
          <a:xfrm>
            <a:off x="11569282" y="6200543"/>
            <a:ext cx="622718"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16</a:t>
            </a:fld>
            <a:endParaRPr lang="nl-NL" sz="2400"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1997206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2269-6CA7-D29A-B8DE-65B55969CE24}"/>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6B094C92-57BD-E679-DFC8-390EF2178ED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16200000">
            <a:off x="2871371" y="-1132204"/>
            <a:ext cx="6449260" cy="9122410"/>
          </a:xfrm>
          <a:prstGeom prst="roundRect">
            <a:avLst/>
          </a:prstGeom>
          <a:ln w="57150">
            <a:solidFill>
              <a:srgbClr val="AF237C"/>
            </a:solidFill>
          </a:ln>
        </p:spPr>
      </p:pic>
      <p:pic>
        <p:nvPicPr>
          <p:cNvPr id="11" name="Afbeelding 10">
            <a:extLst>
              <a:ext uri="{FF2B5EF4-FFF2-40B4-BE49-F238E27FC236}">
                <a16:creationId xmlns:a16="http://schemas.microsoft.com/office/drawing/2014/main" id="{100752BB-FA31-26F2-002E-454C8B66B4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74886" y="3724533"/>
            <a:ext cx="5741954" cy="3548040"/>
          </a:xfrm>
          <a:prstGeom prst="roundRect">
            <a:avLst/>
          </a:prstGeom>
          <a:ln w="57150">
            <a:solidFill>
              <a:srgbClr val="923030"/>
            </a:solidFill>
          </a:ln>
        </p:spPr>
      </p:pic>
      <p:sp>
        <p:nvSpPr>
          <p:cNvPr id="16" name="Titel 1">
            <a:extLst>
              <a:ext uri="{FF2B5EF4-FFF2-40B4-BE49-F238E27FC236}">
                <a16:creationId xmlns:a16="http://schemas.microsoft.com/office/drawing/2014/main" id="{DFF99C27-4DBF-68C0-B489-6ADD3A71751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17</a:t>
            </a:fld>
            <a:endParaRPr lang="nl-NL" sz="1400" dirty="0">
              <a:solidFill>
                <a:schemeClr val="bg1"/>
              </a:solidFill>
              <a:latin typeface="Myriad Pro" panose="020B0503030403020204" pitchFamily="34" charset="0"/>
            </a:endParaRPr>
          </a:p>
        </p:txBody>
      </p:sp>
      <p:sp>
        <p:nvSpPr>
          <p:cNvPr id="4" name="Afgeronde rechthoek 3">
            <a:extLst>
              <a:ext uri="{FF2B5EF4-FFF2-40B4-BE49-F238E27FC236}">
                <a16:creationId xmlns:a16="http://schemas.microsoft.com/office/drawing/2014/main" id="{90E78FD7-18FC-7718-2C7D-938E59ED7333}"/>
              </a:ext>
            </a:extLst>
          </p:cNvPr>
          <p:cNvSpPr/>
          <p:nvPr/>
        </p:nvSpPr>
        <p:spPr>
          <a:xfrm>
            <a:off x="10421007" y="-721192"/>
            <a:ext cx="2395833" cy="4269735"/>
          </a:xfrm>
          <a:prstGeom prst="roundRect">
            <a:avLst/>
          </a:prstGeom>
          <a:solidFill>
            <a:schemeClr val="bg1"/>
          </a:solidFill>
          <a:ln w="5715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7413031E-3605-C1FC-096B-0335165739C2}"/>
              </a:ext>
            </a:extLst>
          </p:cNvPr>
          <p:cNvPicPr>
            <a:picLocks noChangeAspect="1"/>
          </p:cNvPicPr>
          <p:nvPr/>
        </p:nvPicPr>
        <p:blipFill>
          <a:blip r:embed="rId4" cstate="email">
            <a:duotone>
              <a:prstClr val="black"/>
              <a:schemeClr val="bg1">
                <a:lumMod val="95000"/>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0739198" y="219477"/>
            <a:ext cx="554194" cy="481420"/>
          </a:xfrm>
          <a:prstGeom prst="rect">
            <a:avLst/>
          </a:prstGeom>
        </p:spPr>
      </p:pic>
      <p:pic>
        <p:nvPicPr>
          <p:cNvPr id="7" name="Afbeelding 6" descr="Afbeelding met zwart, duisternis, schets, zwart-wit&#10;&#10;Automatisch gegenereerde beschrijving">
            <a:extLst>
              <a:ext uri="{FF2B5EF4-FFF2-40B4-BE49-F238E27FC236}">
                <a16:creationId xmlns:a16="http://schemas.microsoft.com/office/drawing/2014/main" id="{78DADDCF-38E6-EBB3-95A2-347999DBC7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30569" y="148396"/>
            <a:ext cx="401087" cy="581744"/>
          </a:xfrm>
          <a:prstGeom prst="rect">
            <a:avLst/>
          </a:prstGeom>
        </p:spPr>
      </p:pic>
      <p:pic>
        <p:nvPicPr>
          <p:cNvPr id="8" name="Afbeelding 7">
            <a:extLst>
              <a:ext uri="{FF2B5EF4-FFF2-40B4-BE49-F238E27FC236}">
                <a16:creationId xmlns:a16="http://schemas.microsoft.com/office/drawing/2014/main" id="{41BACCCF-FB59-B905-01B2-00A84F5F0E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04244" y="1097452"/>
            <a:ext cx="468530" cy="358007"/>
          </a:xfrm>
          <a:prstGeom prst="rect">
            <a:avLst/>
          </a:prstGeom>
        </p:spPr>
      </p:pic>
      <p:pic>
        <p:nvPicPr>
          <p:cNvPr id="13" name="Afbeelding 12">
            <a:extLst>
              <a:ext uri="{FF2B5EF4-FFF2-40B4-BE49-F238E27FC236}">
                <a16:creationId xmlns:a16="http://schemas.microsoft.com/office/drawing/2014/main" id="{F6D1D9D8-2F9A-9C2D-D907-11EC153605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32821" y="1002240"/>
            <a:ext cx="401510" cy="588921"/>
          </a:xfrm>
          <a:prstGeom prst="rect">
            <a:avLst/>
          </a:prstGeom>
        </p:spPr>
      </p:pic>
      <p:pic>
        <p:nvPicPr>
          <p:cNvPr id="14" name="Afbeelding 13">
            <a:extLst>
              <a:ext uri="{FF2B5EF4-FFF2-40B4-BE49-F238E27FC236}">
                <a16:creationId xmlns:a16="http://schemas.microsoft.com/office/drawing/2014/main" id="{B4E610C5-FB36-16EC-F4B6-29C6C596CB0A}"/>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871681" y="1903913"/>
            <a:ext cx="364608" cy="557254"/>
          </a:xfrm>
          <a:prstGeom prst="rect">
            <a:avLst/>
          </a:prstGeom>
        </p:spPr>
      </p:pic>
      <p:pic>
        <p:nvPicPr>
          <p:cNvPr id="18" name="Afbeelding 17">
            <a:extLst>
              <a:ext uri="{FF2B5EF4-FFF2-40B4-BE49-F238E27FC236}">
                <a16:creationId xmlns:a16="http://schemas.microsoft.com/office/drawing/2014/main" id="{6D61B55F-7D07-5E72-099F-2F9A032DAAEB}"/>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495773" y="1928960"/>
            <a:ext cx="489828" cy="513903"/>
          </a:xfrm>
          <a:prstGeom prst="rect">
            <a:avLst/>
          </a:prstGeom>
        </p:spPr>
      </p:pic>
      <p:pic>
        <p:nvPicPr>
          <p:cNvPr id="19" name="Afbeelding 18">
            <a:extLst>
              <a:ext uri="{FF2B5EF4-FFF2-40B4-BE49-F238E27FC236}">
                <a16:creationId xmlns:a16="http://schemas.microsoft.com/office/drawing/2014/main" id="{FC356D9A-183B-8259-7AF1-0CF8D3C546C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236289" y="2764998"/>
            <a:ext cx="429306" cy="429306"/>
          </a:xfrm>
          <a:prstGeom prst="rect">
            <a:avLst/>
          </a:prstGeom>
        </p:spPr>
      </p:pic>
      <p:sp>
        <p:nvSpPr>
          <p:cNvPr id="20" name="Titel 1">
            <a:extLst>
              <a:ext uri="{FF2B5EF4-FFF2-40B4-BE49-F238E27FC236}">
                <a16:creationId xmlns:a16="http://schemas.microsoft.com/office/drawing/2014/main" id="{DE9A4A62-811C-965D-4D1B-EAD018FD5654}"/>
              </a:ext>
            </a:extLst>
          </p:cNvPr>
          <p:cNvSpPr txBox="1">
            <a:spLocks/>
          </p:cNvSpPr>
          <p:nvPr/>
        </p:nvSpPr>
        <p:spPr>
          <a:xfrm>
            <a:off x="10685323" y="727032"/>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923030"/>
                </a:solidFill>
                <a:latin typeface="Koppelaar" panose="02000503000000000000" pitchFamily="2" charset="77"/>
              </a:rPr>
              <a:t>fantasiespel</a:t>
            </a:r>
          </a:p>
        </p:txBody>
      </p:sp>
      <p:sp>
        <p:nvSpPr>
          <p:cNvPr id="21" name="Titel 1">
            <a:extLst>
              <a:ext uri="{FF2B5EF4-FFF2-40B4-BE49-F238E27FC236}">
                <a16:creationId xmlns:a16="http://schemas.microsoft.com/office/drawing/2014/main" id="{F0766717-876A-8F7F-16FA-565A8FCD6B81}"/>
              </a:ext>
            </a:extLst>
          </p:cNvPr>
          <p:cNvSpPr txBox="1">
            <a:spLocks/>
          </p:cNvSpPr>
          <p:nvPr/>
        </p:nvSpPr>
        <p:spPr>
          <a:xfrm>
            <a:off x="11440000" y="685607"/>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dirty="0">
                <a:solidFill>
                  <a:srgbClr val="B26823"/>
                </a:solidFill>
                <a:latin typeface="Koppelaar" panose="02000503000000000000" pitchFamily="2" charset="77"/>
              </a:rPr>
              <a:t>Routespel</a:t>
            </a:r>
          </a:p>
        </p:txBody>
      </p:sp>
      <p:sp>
        <p:nvSpPr>
          <p:cNvPr id="22" name="Titel 1">
            <a:extLst>
              <a:ext uri="{FF2B5EF4-FFF2-40B4-BE49-F238E27FC236}">
                <a16:creationId xmlns:a16="http://schemas.microsoft.com/office/drawing/2014/main" id="{4935331E-8FF3-C058-E3E6-2077A3EC548E}"/>
              </a:ext>
            </a:extLst>
          </p:cNvPr>
          <p:cNvSpPr txBox="1">
            <a:spLocks/>
          </p:cNvSpPr>
          <p:nvPr/>
        </p:nvSpPr>
        <p:spPr>
          <a:xfrm>
            <a:off x="11376048" y="1587199"/>
            <a:ext cx="999722" cy="182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6B9213"/>
                </a:solidFill>
                <a:latin typeface="Koppelaar" panose="02000503000000000000" pitchFamily="2" charset="77"/>
              </a:rPr>
              <a:t>gebonden spel</a:t>
            </a:r>
          </a:p>
        </p:txBody>
      </p:sp>
      <p:sp>
        <p:nvSpPr>
          <p:cNvPr id="23" name="Titel 1">
            <a:extLst>
              <a:ext uri="{FF2B5EF4-FFF2-40B4-BE49-F238E27FC236}">
                <a16:creationId xmlns:a16="http://schemas.microsoft.com/office/drawing/2014/main" id="{481DCC03-1180-1A56-033D-860CB818C248}"/>
              </a:ext>
            </a:extLst>
          </p:cNvPr>
          <p:cNvSpPr txBox="1">
            <a:spLocks/>
          </p:cNvSpPr>
          <p:nvPr/>
        </p:nvSpPr>
        <p:spPr>
          <a:xfrm>
            <a:off x="10562508" y="2397035"/>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2C4756"/>
                </a:solidFill>
                <a:latin typeface="Koppelaar" panose="02000503000000000000" pitchFamily="2" charset="77"/>
              </a:rPr>
              <a:t>Actief spel</a:t>
            </a:r>
          </a:p>
        </p:txBody>
      </p:sp>
      <p:sp>
        <p:nvSpPr>
          <p:cNvPr id="24" name="Titel 1">
            <a:extLst>
              <a:ext uri="{FF2B5EF4-FFF2-40B4-BE49-F238E27FC236}">
                <a16:creationId xmlns:a16="http://schemas.microsoft.com/office/drawing/2014/main" id="{EC2FF501-847D-3005-680F-F21CB8522124}"/>
              </a:ext>
            </a:extLst>
          </p:cNvPr>
          <p:cNvSpPr txBox="1">
            <a:spLocks/>
          </p:cNvSpPr>
          <p:nvPr/>
        </p:nvSpPr>
        <p:spPr>
          <a:xfrm>
            <a:off x="11315867" y="2385593"/>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592A55"/>
                </a:solidFill>
                <a:latin typeface="Koppelaar" panose="02000503000000000000" pitchFamily="2" charset="77"/>
              </a:rPr>
              <a:t>Sport</a:t>
            </a:r>
          </a:p>
        </p:txBody>
      </p:sp>
      <p:sp>
        <p:nvSpPr>
          <p:cNvPr id="25" name="Titel 1">
            <a:extLst>
              <a:ext uri="{FF2B5EF4-FFF2-40B4-BE49-F238E27FC236}">
                <a16:creationId xmlns:a16="http://schemas.microsoft.com/office/drawing/2014/main" id="{0D1F82F8-F73A-01D7-2607-E7E20CD167E7}"/>
              </a:ext>
            </a:extLst>
          </p:cNvPr>
          <p:cNvSpPr txBox="1">
            <a:spLocks/>
          </p:cNvSpPr>
          <p:nvPr/>
        </p:nvSpPr>
        <p:spPr>
          <a:xfrm>
            <a:off x="10576494" y="1555569"/>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BBAA21"/>
                </a:solidFill>
                <a:latin typeface="Koppelaar" panose="02000503000000000000" pitchFamily="2" charset="77"/>
              </a:rPr>
              <a:t>Schouwen</a:t>
            </a:r>
          </a:p>
        </p:txBody>
      </p:sp>
      <p:sp>
        <p:nvSpPr>
          <p:cNvPr id="26" name="Titel 1">
            <a:extLst>
              <a:ext uri="{FF2B5EF4-FFF2-40B4-BE49-F238E27FC236}">
                <a16:creationId xmlns:a16="http://schemas.microsoft.com/office/drawing/2014/main" id="{5A6C561C-BE0D-41EF-0D69-71260487ADB7}"/>
              </a:ext>
            </a:extLst>
          </p:cNvPr>
          <p:cNvSpPr txBox="1">
            <a:spLocks/>
          </p:cNvSpPr>
          <p:nvPr/>
        </p:nvSpPr>
        <p:spPr>
          <a:xfrm>
            <a:off x="10975024" y="3111284"/>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dirty="0">
                <a:solidFill>
                  <a:srgbClr val="58B080"/>
                </a:solidFill>
                <a:latin typeface="Koppelaar" panose="02000503000000000000" pitchFamily="2" charset="77"/>
              </a:rPr>
              <a:t>Buiten lokaal</a:t>
            </a:r>
          </a:p>
        </p:txBody>
      </p:sp>
      <p:pic>
        <p:nvPicPr>
          <p:cNvPr id="49" name="Tijdelijke aanduiding voor inhoud 12" descr="Afbeelding met symbool, Graphics, schermopname, grafische vormgeving&#10;&#10;Automatisch gegenereerde beschrijving">
            <a:extLst>
              <a:ext uri="{FF2B5EF4-FFF2-40B4-BE49-F238E27FC236}">
                <a16:creationId xmlns:a16="http://schemas.microsoft.com/office/drawing/2014/main" id="{E8BBA3CB-153C-6E6C-5A6E-E113170549C2}"/>
              </a:ext>
            </a:extLst>
          </p:cNvPr>
          <p:cNvPicPr>
            <a:picLocks noGrp="1" noChangeAspect="1"/>
          </p:cNvPicPr>
          <p:nvPr>
            <p:ph idx="1"/>
          </p:nvPr>
        </p:nvPicPr>
        <p:blipFill rotWithShape="1">
          <a:blip r:embed="rId12" cstate="email">
            <a:extLst>
              <a:ext uri="{28A0092B-C50C-407E-A947-70E740481C1C}">
                <a14:useLocalDpi xmlns:a14="http://schemas.microsoft.com/office/drawing/2010/main"/>
              </a:ext>
            </a:extLst>
          </a:blip>
          <a:srcRect/>
          <a:stretch/>
        </p:blipFill>
        <p:spPr>
          <a:xfrm>
            <a:off x="11403298" y="6124992"/>
            <a:ext cx="1121769" cy="980011"/>
          </a:xfrm>
        </p:spPr>
      </p:pic>
      <p:pic>
        <p:nvPicPr>
          <p:cNvPr id="50" name="Tijdelijke aanduiding voor inhoud 12" descr="Afbeelding met symbool, Graphics, schermopname, grafische vormgeving&#10;&#10;Automatisch gegenereerde beschrijving">
            <a:extLst>
              <a:ext uri="{FF2B5EF4-FFF2-40B4-BE49-F238E27FC236}">
                <a16:creationId xmlns:a16="http://schemas.microsoft.com/office/drawing/2014/main" id="{A0EBFEA5-22F6-A1C3-F311-AD3FFFF5209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51" name="Titel 1">
            <a:extLst>
              <a:ext uri="{FF2B5EF4-FFF2-40B4-BE49-F238E27FC236}">
                <a16:creationId xmlns:a16="http://schemas.microsoft.com/office/drawing/2014/main" id="{741F4D54-709A-1459-4501-01747FDF6985}"/>
              </a:ext>
            </a:extLst>
          </p:cNvPr>
          <p:cNvSpPr txBox="1">
            <a:spLocks/>
          </p:cNvSpPr>
          <p:nvPr/>
        </p:nvSpPr>
        <p:spPr>
          <a:xfrm>
            <a:off x="11569282" y="6200543"/>
            <a:ext cx="622718"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17</a:t>
            </a:fld>
            <a:endParaRPr lang="nl-NL" sz="2400" dirty="0">
              <a:solidFill>
                <a:schemeClr val="bg1"/>
              </a:solidFill>
              <a:latin typeface="Myriad Pro" panose="020B0503030403020204" pitchFamily="34" charset="0"/>
            </a:endParaRPr>
          </a:p>
        </p:txBody>
      </p:sp>
      <p:sp>
        <p:nvSpPr>
          <p:cNvPr id="28" name="Rechthoek 27">
            <a:extLst>
              <a:ext uri="{FF2B5EF4-FFF2-40B4-BE49-F238E27FC236}">
                <a16:creationId xmlns:a16="http://schemas.microsoft.com/office/drawing/2014/main" id="{89FAA67C-6D73-B10F-1836-AC9F934B91E1}"/>
              </a:ext>
            </a:extLst>
          </p:cNvPr>
          <p:cNvSpPr/>
          <p:nvPr/>
        </p:nvSpPr>
        <p:spPr>
          <a:xfrm>
            <a:off x="0" y="-10419"/>
            <a:ext cx="3820743" cy="9044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29" name="Afbeelding 28" descr="Afbeelding met schermopname, Graphics, grafische vormgeving, Kleurrijkheid&#10;&#10;Automatisch gegenereerde beschrijving">
            <a:extLst>
              <a:ext uri="{FF2B5EF4-FFF2-40B4-BE49-F238E27FC236}">
                <a16:creationId xmlns:a16="http://schemas.microsoft.com/office/drawing/2014/main" id="{CEC32A55-232D-475E-0896-4FED1B73EA2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0800000">
            <a:off x="3062685" y="0"/>
            <a:ext cx="1092221" cy="1121445"/>
          </a:xfrm>
          <a:prstGeom prst="rect">
            <a:avLst/>
          </a:prstGeom>
        </p:spPr>
      </p:pic>
      <p:pic>
        <p:nvPicPr>
          <p:cNvPr id="30" name="Afbeelding 29" descr="Afbeelding met schermopname, paars, Lila, Magenta&#10;&#10;Automatisch gegenereerde beschrijving">
            <a:extLst>
              <a:ext uri="{FF2B5EF4-FFF2-40B4-BE49-F238E27FC236}">
                <a16:creationId xmlns:a16="http://schemas.microsoft.com/office/drawing/2014/main" id="{85DAE857-660A-45E8-CE7B-2B6D5309CC0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6200000">
            <a:off x="1473690" y="-807051"/>
            <a:ext cx="454808" cy="3402183"/>
          </a:xfrm>
          <a:prstGeom prst="rect">
            <a:avLst/>
          </a:prstGeom>
        </p:spPr>
      </p:pic>
      <p:sp>
        <p:nvSpPr>
          <p:cNvPr id="32" name="Titel 1">
            <a:extLst>
              <a:ext uri="{FF2B5EF4-FFF2-40B4-BE49-F238E27FC236}">
                <a16:creationId xmlns:a16="http://schemas.microsoft.com/office/drawing/2014/main" id="{009E7C46-EA27-2F73-C67B-2EF0F1D95D8D}"/>
              </a:ext>
            </a:extLst>
          </p:cNvPr>
          <p:cNvSpPr>
            <a:spLocks noGrp="1"/>
          </p:cNvSpPr>
          <p:nvPr>
            <p:ph type="title"/>
          </p:nvPr>
        </p:nvSpPr>
        <p:spPr>
          <a:xfrm>
            <a:off x="104513" y="-177077"/>
            <a:ext cx="3595586" cy="904459"/>
          </a:xfrm>
        </p:spPr>
        <p:txBody>
          <a:bodyPr>
            <a:normAutofit fontScale="90000"/>
          </a:bodyPr>
          <a:lstStyle/>
          <a:p>
            <a:r>
              <a:rPr lang="nl-NL" sz="6600" dirty="0">
                <a:solidFill>
                  <a:srgbClr val="214859"/>
                </a:solidFill>
                <a:latin typeface="Koppelaar" panose="02000503000000000000" pitchFamily="2" charset="77"/>
              </a:rPr>
              <a:t>Basisontwerp</a:t>
            </a:r>
          </a:p>
        </p:txBody>
      </p:sp>
    </p:spTree>
    <p:extLst>
      <p:ext uri="{BB962C8B-B14F-4D97-AF65-F5344CB8AC3E}">
        <p14:creationId xmlns:p14="http://schemas.microsoft.com/office/powerpoint/2010/main" val="457237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2269-6CA7-D29A-B8DE-65B55969CE24}"/>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6B094C92-57BD-E679-DFC8-390EF2178ED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16200000">
            <a:off x="2871371" y="-1132204"/>
            <a:ext cx="6449260" cy="9122410"/>
          </a:xfrm>
          <a:prstGeom prst="roundRect">
            <a:avLst/>
          </a:prstGeom>
          <a:ln w="57150">
            <a:solidFill>
              <a:srgbClr val="AF237C"/>
            </a:solidFill>
          </a:ln>
        </p:spPr>
      </p:pic>
      <p:pic>
        <p:nvPicPr>
          <p:cNvPr id="11" name="Afbeelding 10">
            <a:extLst>
              <a:ext uri="{FF2B5EF4-FFF2-40B4-BE49-F238E27FC236}">
                <a16:creationId xmlns:a16="http://schemas.microsoft.com/office/drawing/2014/main" id="{100752BB-FA31-26F2-002E-454C8B66B4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1358" b="-7638"/>
          <a:stretch/>
        </p:blipFill>
        <p:spPr>
          <a:xfrm>
            <a:off x="7074886" y="3724533"/>
            <a:ext cx="5741954" cy="3548040"/>
          </a:xfrm>
          <a:prstGeom prst="roundRect">
            <a:avLst/>
          </a:prstGeom>
          <a:ln w="57150">
            <a:solidFill>
              <a:srgbClr val="E5B281"/>
            </a:solidFill>
          </a:ln>
        </p:spPr>
      </p:pic>
      <p:sp>
        <p:nvSpPr>
          <p:cNvPr id="16" name="Titel 1">
            <a:extLst>
              <a:ext uri="{FF2B5EF4-FFF2-40B4-BE49-F238E27FC236}">
                <a16:creationId xmlns:a16="http://schemas.microsoft.com/office/drawing/2014/main" id="{DFF99C27-4DBF-68C0-B489-6ADD3A71751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18</a:t>
            </a:fld>
            <a:endParaRPr lang="nl-NL" sz="1400" dirty="0">
              <a:solidFill>
                <a:schemeClr val="bg1"/>
              </a:solidFill>
              <a:latin typeface="Myriad Pro" panose="020B0503030403020204" pitchFamily="34" charset="0"/>
            </a:endParaRPr>
          </a:p>
        </p:txBody>
      </p:sp>
      <p:sp>
        <p:nvSpPr>
          <p:cNvPr id="4" name="Afgeronde rechthoek 3">
            <a:extLst>
              <a:ext uri="{FF2B5EF4-FFF2-40B4-BE49-F238E27FC236}">
                <a16:creationId xmlns:a16="http://schemas.microsoft.com/office/drawing/2014/main" id="{90E78FD7-18FC-7718-2C7D-938E59ED7333}"/>
              </a:ext>
            </a:extLst>
          </p:cNvPr>
          <p:cNvSpPr/>
          <p:nvPr/>
        </p:nvSpPr>
        <p:spPr>
          <a:xfrm>
            <a:off x="10421007" y="-721192"/>
            <a:ext cx="2395833" cy="4269735"/>
          </a:xfrm>
          <a:prstGeom prst="roundRect">
            <a:avLst/>
          </a:prstGeom>
          <a:solidFill>
            <a:schemeClr val="bg1"/>
          </a:solidFill>
          <a:ln w="5715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7413031E-3605-C1FC-096B-0335165739C2}"/>
              </a:ext>
            </a:extLst>
          </p:cNvPr>
          <p:cNvPicPr>
            <a:picLocks noChangeAspect="1"/>
          </p:cNvPicPr>
          <p:nvPr/>
        </p:nvPicPr>
        <p:blipFill>
          <a:blip r:embed="rId4" cstate="email">
            <a:duotone>
              <a:prstClr val="black"/>
              <a:schemeClr val="bg1">
                <a:lumMod val="95000"/>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0739198" y="219477"/>
            <a:ext cx="554194" cy="481420"/>
          </a:xfrm>
          <a:prstGeom prst="rect">
            <a:avLst/>
          </a:prstGeom>
        </p:spPr>
      </p:pic>
      <p:pic>
        <p:nvPicPr>
          <p:cNvPr id="7" name="Afbeelding 6" descr="Afbeelding met zwart, duisternis, schets, zwart-wit&#10;&#10;Automatisch gegenereerde beschrijving">
            <a:extLst>
              <a:ext uri="{FF2B5EF4-FFF2-40B4-BE49-F238E27FC236}">
                <a16:creationId xmlns:a16="http://schemas.microsoft.com/office/drawing/2014/main" id="{78DADDCF-38E6-EBB3-95A2-347999DBC7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30569" y="148396"/>
            <a:ext cx="401087" cy="581744"/>
          </a:xfrm>
          <a:prstGeom prst="rect">
            <a:avLst/>
          </a:prstGeom>
        </p:spPr>
      </p:pic>
      <p:pic>
        <p:nvPicPr>
          <p:cNvPr id="8" name="Afbeelding 7">
            <a:extLst>
              <a:ext uri="{FF2B5EF4-FFF2-40B4-BE49-F238E27FC236}">
                <a16:creationId xmlns:a16="http://schemas.microsoft.com/office/drawing/2014/main" id="{41BACCCF-FB59-B905-01B2-00A84F5F0E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04244" y="1097452"/>
            <a:ext cx="468530" cy="358007"/>
          </a:xfrm>
          <a:prstGeom prst="rect">
            <a:avLst/>
          </a:prstGeom>
        </p:spPr>
      </p:pic>
      <p:pic>
        <p:nvPicPr>
          <p:cNvPr id="13" name="Afbeelding 12">
            <a:extLst>
              <a:ext uri="{FF2B5EF4-FFF2-40B4-BE49-F238E27FC236}">
                <a16:creationId xmlns:a16="http://schemas.microsoft.com/office/drawing/2014/main" id="{F6D1D9D8-2F9A-9C2D-D907-11EC153605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32821" y="1002240"/>
            <a:ext cx="401510" cy="588921"/>
          </a:xfrm>
          <a:prstGeom prst="rect">
            <a:avLst/>
          </a:prstGeom>
        </p:spPr>
      </p:pic>
      <p:pic>
        <p:nvPicPr>
          <p:cNvPr id="14" name="Afbeelding 13">
            <a:extLst>
              <a:ext uri="{FF2B5EF4-FFF2-40B4-BE49-F238E27FC236}">
                <a16:creationId xmlns:a16="http://schemas.microsoft.com/office/drawing/2014/main" id="{B4E610C5-FB36-16EC-F4B6-29C6C596CB0A}"/>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871681" y="1903913"/>
            <a:ext cx="364608" cy="557254"/>
          </a:xfrm>
          <a:prstGeom prst="rect">
            <a:avLst/>
          </a:prstGeom>
        </p:spPr>
      </p:pic>
      <p:pic>
        <p:nvPicPr>
          <p:cNvPr id="18" name="Afbeelding 17">
            <a:extLst>
              <a:ext uri="{FF2B5EF4-FFF2-40B4-BE49-F238E27FC236}">
                <a16:creationId xmlns:a16="http://schemas.microsoft.com/office/drawing/2014/main" id="{6D61B55F-7D07-5E72-099F-2F9A032DAAEB}"/>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495773" y="1928960"/>
            <a:ext cx="489828" cy="513903"/>
          </a:xfrm>
          <a:prstGeom prst="rect">
            <a:avLst/>
          </a:prstGeom>
        </p:spPr>
      </p:pic>
      <p:pic>
        <p:nvPicPr>
          <p:cNvPr id="19" name="Afbeelding 18">
            <a:extLst>
              <a:ext uri="{FF2B5EF4-FFF2-40B4-BE49-F238E27FC236}">
                <a16:creationId xmlns:a16="http://schemas.microsoft.com/office/drawing/2014/main" id="{FC356D9A-183B-8259-7AF1-0CF8D3C546C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236289" y="2764998"/>
            <a:ext cx="429306" cy="429306"/>
          </a:xfrm>
          <a:prstGeom prst="rect">
            <a:avLst/>
          </a:prstGeom>
        </p:spPr>
      </p:pic>
      <p:sp>
        <p:nvSpPr>
          <p:cNvPr id="20" name="Titel 1">
            <a:extLst>
              <a:ext uri="{FF2B5EF4-FFF2-40B4-BE49-F238E27FC236}">
                <a16:creationId xmlns:a16="http://schemas.microsoft.com/office/drawing/2014/main" id="{DE9A4A62-811C-965D-4D1B-EAD018FD5654}"/>
              </a:ext>
            </a:extLst>
          </p:cNvPr>
          <p:cNvSpPr txBox="1">
            <a:spLocks/>
          </p:cNvSpPr>
          <p:nvPr/>
        </p:nvSpPr>
        <p:spPr>
          <a:xfrm>
            <a:off x="10685323" y="727032"/>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923030"/>
                </a:solidFill>
                <a:latin typeface="Koppelaar" panose="02000503000000000000" pitchFamily="2" charset="77"/>
              </a:rPr>
              <a:t>fantasiespel</a:t>
            </a:r>
          </a:p>
        </p:txBody>
      </p:sp>
      <p:sp>
        <p:nvSpPr>
          <p:cNvPr id="21" name="Titel 1">
            <a:extLst>
              <a:ext uri="{FF2B5EF4-FFF2-40B4-BE49-F238E27FC236}">
                <a16:creationId xmlns:a16="http://schemas.microsoft.com/office/drawing/2014/main" id="{F0766717-876A-8F7F-16FA-565A8FCD6B81}"/>
              </a:ext>
            </a:extLst>
          </p:cNvPr>
          <p:cNvSpPr txBox="1">
            <a:spLocks/>
          </p:cNvSpPr>
          <p:nvPr/>
        </p:nvSpPr>
        <p:spPr>
          <a:xfrm>
            <a:off x="11440000" y="685607"/>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dirty="0">
                <a:solidFill>
                  <a:srgbClr val="B26823"/>
                </a:solidFill>
                <a:latin typeface="Koppelaar" panose="02000503000000000000" pitchFamily="2" charset="77"/>
              </a:rPr>
              <a:t>Routespel</a:t>
            </a:r>
          </a:p>
        </p:txBody>
      </p:sp>
      <p:sp>
        <p:nvSpPr>
          <p:cNvPr id="22" name="Titel 1">
            <a:extLst>
              <a:ext uri="{FF2B5EF4-FFF2-40B4-BE49-F238E27FC236}">
                <a16:creationId xmlns:a16="http://schemas.microsoft.com/office/drawing/2014/main" id="{4935331E-8FF3-C058-E3E6-2077A3EC548E}"/>
              </a:ext>
            </a:extLst>
          </p:cNvPr>
          <p:cNvSpPr txBox="1">
            <a:spLocks/>
          </p:cNvSpPr>
          <p:nvPr/>
        </p:nvSpPr>
        <p:spPr>
          <a:xfrm>
            <a:off x="11376048" y="1587199"/>
            <a:ext cx="999722" cy="182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6B9213"/>
                </a:solidFill>
                <a:latin typeface="Koppelaar" panose="02000503000000000000" pitchFamily="2" charset="77"/>
              </a:rPr>
              <a:t>gebonden spel</a:t>
            </a:r>
          </a:p>
        </p:txBody>
      </p:sp>
      <p:sp>
        <p:nvSpPr>
          <p:cNvPr id="23" name="Titel 1">
            <a:extLst>
              <a:ext uri="{FF2B5EF4-FFF2-40B4-BE49-F238E27FC236}">
                <a16:creationId xmlns:a16="http://schemas.microsoft.com/office/drawing/2014/main" id="{481DCC03-1180-1A56-033D-860CB818C248}"/>
              </a:ext>
            </a:extLst>
          </p:cNvPr>
          <p:cNvSpPr txBox="1">
            <a:spLocks/>
          </p:cNvSpPr>
          <p:nvPr/>
        </p:nvSpPr>
        <p:spPr>
          <a:xfrm>
            <a:off x="10562508" y="2397035"/>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2C4756"/>
                </a:solidFill>
                <a:latin typeface="Koppelaar" panose="02000503000000000000" pitchFamily="2" charset="77"/>
              </a:rPr>
              <a:t>Actief spel</a:t>
            </a:r>
          </a:p>
        </p:txBody>
      </p:sp>
      <p:sp>
        <p:nvSpPr>
          <p:cNvPr id="24" name="Titel 1">
            <a:extLst>
              <a:ext uri="{FF2B5EF4-FFF2-40B4-BE49-F238E27FC236}">
                <a16:creationId xmlns:a16="http://schemas.microsoft.com/office/drawing/2014/main" id="{EC2FF501-847D-3005-680F-F21CB8522124}"/>
              </a:ext>
            </a:extLst>
          </p:cNvPr>
          <p:cNvSpPr txBox="1">
            <a:spLocks/>
          </p:cNvSpPr>
          <p:nvPr/>
        </p:nvSpPr>
        <p:spPr>
          <a:xfrm>
            <a:off x="11315867" y="2385593"/>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592A55"/>
                </a:solidFill>
                <a:latin typeface="Koppelaar" panose="02000503000000000000" pitchFamily="2" charset="77"/>
              </a:rPr>
              <a:t>Sport</a:t>
            </a:r>
          </a:p>
        </p:txBody>
      </p:sp>
      <p:sp>
        <p:nvSpPr>
          <p:cNvPr id="25" name="Titel 1">
            <a:extLst>
              <a:ext uri="{FF2B5EF4-FFF2-40B4-BE49-F238E27FC236}">
                <a16:creationId xmlns:a16="http://schemas.microsoft.com/office/drawing/2014/main" id="{0D1F82F8-F73A-01D7-2607-E7E20CD167E7}"/>
              </a:ext>
            </a:extLst>
          </p:cNvPr>
          <p:cNvSpPr txBox="1">
            <a:spLocks/>
          </p:cNvSpPr>
          <p:nvPr/>
        </p:nvSpPr>
        <p:spPr>
          <a:xfrm>
            <a:off x="10576494" y="1555569"/>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BBAA21"/>
                </a:solidFill>
                <a:latin typeface="Koppelaar" panose="02000503000000000000" pitchFamily="2" charset="77"/>
              </a:rPr>
              <a:t>Schouwen</a:t>
            </a:r>
          </a:p>
        </p:txBody>
      </p:sp>
      <p:sp>
        <p:nvSpPr>
          <p:cNvPr id="26" name="Titel 1">
            <a:extLst>
              <a:ext uri="{FF2B5EF4-FFF2-40B4-BE49-F238E27FC236}">
                <a16:creationId xmlns:a16="http://schemas.microsoft.com/office/drawing/2014/main" id="{5A6C561C-BE0D-41EF-0D69-71260487ADB7}"/>
              </a:ext>
            </a:extLst>
          </p:cNvPr>
          <p:cNvSpPr txBox="1">
            <a:spLocks/>
          </p:cNvSpPr>
          <p:nvPr/>
        </p:nvSpPr>
        <p:spPr>
          <a:xfrm>
            <a:off x="10975024" y="3111284"/>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dirty="0">
                <a:solidFill>
                  <a:srgbClr val="58B080"/>
                </a:solidFill>
                <a:latin typeface="Koppelaar" panose="02000503000000000000" pitchFamily="2" charset="77"/>
              </a:rPr>
              <a:t>Buiten lokaal</a:t>
            </a:r>
          </a:p>
        </p:txBody>
      </p:sp>
      <p:pic>
        <p:nvPicPr>
          <p:cNvPr id="49" name="Tijdelijke aanduiding voor inhoud 12" descr="Afbeelding met symbool, Graphics, schermopname, grafische vormgeving&#10;&#10;Automatisch gegenereerde beschrijving">
            <a:extLst>
              <a:ext uri="{FF2B5EF4-FFF2-40B4-BE49-F238E27FC236}">
                <a16:creationId xmlns:a16="http://schemas.microsoft.com/office/drawing/2014/main" id="{E8BBA3CB-153C-6E6C-5A6E-E113170549C2}"/>
              </a:ext>
            </a:extLst>
          </p:cNvPr>
          <p:cNvPicPr>
            <a:picLocks noGrp="1" noChangeAspect="1"/>
          </p:cNvPicPr>
          <p:nvPr>
            <p:ph idx="1"/>
          </p:nvPr>
        </p:nvPicPr>
        <p:blipFill rotWithShape="1">
          <a:blip r:embed="rId12" cstate="email">
            <a:extLst>
              <a:ext uri="{28A0092B-C50C-407E-A947-70E740481C1C}">
                <a14:useLocalDpi xmlns:a14="http://schemas.microsoft.com/office/drawing/2010/main"/>
              </a:ext>
            </a:extLst>
          </a:blip>
          <a:srcRect/>
          <a:stretch/>
        </p:blipFill>
        <p:spPr>
          <a:xfrm>
            <a:off x="11403298" y="6124992"/>
            <a:ext cx="1121769" cy="980011"/>
          </a:xfrm>
        </p:spPr>
      </p:pic>
      <p:pic>
        <p:nvPicPr>
          <p:cNvPr id="50" name="Tijdelijke aanduiding voor inhoud 12" descr="Afbeelding met symbool, Graphics, schermopname, grafische vormgeving&#10;&#10;Automatisch gegenereerde beschrijving">
            <a:extLst>
              <a:ext uri="{FF2B5EF4-FFF2-40B4-BE49-F238E27FC236}">
                <a16:creationId xmlns:a16="http://schemas.microsoft.com/office/drawing/2014/main" id="{A0EBFEA5-22F6-A1C3-F311-AD3FFFF5209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51" name="Titel 1">
            <a:extLst>
              <a:ext uri="{FF2B5EF4-FFF2-40B4-BE49-F238E27FC236}">
                <a16:creationId xmlns:a16="http://schemas.microsoft.com/office/drawing/2014/main" id="{741F4D54-709A-1459-4501-01747FDF6985}"/>
              </a:ext>
            </a:extLst>
          </p:cNvPr>
          <p:cNvSpPr txBox="1">
            <a:spLocks/>
          </p:cNvSpPr>
          <p:nvPr/>
        </p:nvSpPr>
        <p:spPr>
          <a:xfrm>
            <a:off x="11569282" y="6200543"/>
            <a:ext cx="622718"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18</a:t>
            </a:fld>
            <a:endParaRPr lang="nl-NL" sz="2400" dirty="0">
              <a:solidFill>
                <a:schemeClr val="bg1"/>
              </a:solidFill>
              <a:latin typeface="Myriad Pro" panose="020B0503030403020204" pitchFamily="34" charset="0"/>
            </a:endParaRPr>
          </a:p>
        </p:txBody>
      </p:sp>
      <p:sp>
        <p:nvSpPr>
          <p:cNvPr id="27" name="Rechthoek 26">
            <a:extLst>
              <a:ext uri="{FF2B5EF4-FFF2-40B4-BE49-F238E27FC236}">
                <a16:creationId xmlns:a16="http://schemas.microsoft.com/office/drawing/2014/main" id="{58C6484F-AA8B-A967-3F5B-9C90F0F538DE}"/>
              </a:ext>
            </a:extLst>
          </p:cNvPr>
          <p:cNvSpPr/>
          <p:nvPr/>
        </p:nvSpPr>
        <p:spPr>
          <a:xfrm>
            <a:off x="0" y="-10419"/>
            <a:ext cx="3820743" cy="9044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28" name="Afbeelding 27" descr="Afbeelding met schermopname, Graphics, grafische vormgeving, Kleurrijkheid&#10;&#10;Automatisch gegenereerde beschrijving">
            <a:extLst>
              <a:ext uri="{FF2B5EF4-FFF2-40B4-BE49-F238E27FC236}">
                <a16:creationId xmlns:a16="http://schemas.microsoft.com/office/drawing/2014/main" id="{D4A7CFEB-4D92-21D2-8FF4-CF529ABEBD8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0800000">
            <a:off x="3062685" y="0"/>
            <a:ext cx="1092221" cy="1121445"/>
          </a:xfrm>
          <a:prstGeom prst="rect">
            <a:avLst/>
          </a:prstGeom>
        </p:spPr>
      </p:pic>
      <p:pic>
        <p:nvPicPr>
          <p:cNvPr id="29" name="Afbeelding 28" descr="Afbeelding met schermopname, paars, Lila, Magenta&#10;&#10;Automatisch gegenereerde beschrijving">
            <a:extLst>
              <a:ext uri="{FF2B5EF4-FFF2-40B4-BE49-F238E27FC236}">
                <a16:creationId xmlns:a16="http://schemas.microsoft.com/office/drawing/2014/main" id="{95CFED0C-7578-DD0A-C71C-27EFC905ECA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6200000">
            <a:off x="1473690" y="-807051"/>
            <a:ext cx="454808" cy="3402183"/>
          </a:xfrm>
          <a:prstGeom prst="rect">
            <a:avLst/>
          </a:prstGeom>
        </p:spPr>
      </p:pic>
      <p:sp>
        <p:nvSpPr>
          <p:cNvPr id="31" name="Titel 1">
            <a:extLst>
              <a:ext uri="{FF2B5EF4-FFF2-40B4-BE49-F238E27FC236}">
                <a16:creationId xmlns:a16="http://schemas.microsoft.com/office/drawing/2014/main" id="{B10B6FF4-4820-271C-4691-C59D6C8C6901}"/>
              </a:ext>
            </a:extLst>
          </p:cNvPr>
          <p:cNvSpPr>
            <a:spLocks noGrp="1"/>
          </p:cNvSpPr>
          <p:nvPr>
            <p:ph type="title"/>
          </p:nvPr>
        </p:nvSpPr>
        <p:spPr>
          <a:xfrm>
            <a:off x="104513" y="-177077"/>
            <a:ext cx="3595586" cy="904459"/>
          </a:xfrm>
        </p:spPr>
        <p:txBody>
          <a:bodyPr>
            <a:normAutofit fontScale="90000"/>
          </a:bodyPr>
          <a:lstStyle/>
          <a:p>
            <a:r>
              <a:rPr lang="nl-NL" sz="6600" dirty="0">
                <a:solidFill>
                  <a:srgbClr val="214859"/>
                </a:solidFill>
                <a:latin typeface="Koppelaar" panose="02000503000000000000" pitchFamily="2" charset="77"/>
              </a:rPr>
              <a:t>Basisontwerp</a:t>
            </a:r>
          </a:p>
        </p:txBody>
      </p:sp>
    </p:spTree>
    <p:extLst>
      <p:ext uri="{BB962C8B-B14F-4D97-AF65-F5344CB8AC3E}">
        <p14:creationId xmlns:p14="http://schemas.microsoft.com/office/powerpoint/2010/main" val="1716956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2269-6CA7-D29A-B8DE-65B55969CE24}"/>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6B094C92-57BD-E679-DFC8-390EF2178ED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6200000">
            <a:off x="2871371" y="-1132204"/>
            <a:ext cx="6449260" cy="9122410"/>
          </a:xfrm>
          <a:prstGeom prst="roundRect">
            <a:avLst/>
          </a:prstGeom>
          <a:ln w="57150">
            <a:solidFill>
              <a:srgbClr val="AF237C"/>
            </a:solidFill>
          </a:ln>
        </p:spPr>
      </p:pic>
      <p:pic>
        <p:nvPicPr>
          <p:cNvPr id="11" name="Afbeelding 10">
            <a:extLst>
              <a:ext uri="{FF2B5EF4-FFF2-40B4-BE49-F238E27FC236}">
                <a16:creationId xmlns:a16="http://schemas.microsoft.com/office/drawing/2014/main" id="{100752BB-FA31-26F2-002E-454C8B66B4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9601"/>
          <a:stretch/>
        </p:blipFill>
        <p:spPr>
          <a:xfrm>
            <a:off x="7074886" y="3724533"/>
            <a:ext cx="5741954" cy="3548040"/>
          </a:xfrm>
          <a:prstGeom prst="roundRect">
            <a:avLst/>
          </a:prstGeom>
          <a:ln w="57150">
            <a:solidFill>
              <a:srgbClr val="6B9213"/>
            </a:solidFill>
          </a:ln>
        </p:spPr>
      </p:pic>
      <p:sp>
        <p:nvSpPr>
          <p:cNvPr id="16" name="Titel 1">
            <a:extLst>
              <a:ext uri="{FF2B5EF4-FFF2-40B4-BE49-F238E27FC236}">
                <a16:creationId xmlns:a16="http://schemas.microsoft.com/office/drawing/2014/main" id="{DFF99C27-4DBF-68C0-B489-6ADD3A71751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19</a:t>
            </a:fld>
            <a:endParaRPr lang="nl-NL" sz="1400" dirty="0">
              <a:solidFill>
                <a:schemeClr val="bg1"/>
              </a:solidFill>
              <a:latin typeface="Myriad Pro" panose="020B0503030403020204" pitchFamily="34" charset="0"/>
            </a:endParaRPr>
          </a:p>
        </p:txBody>
      </p:sp>
      <p:sp>
        <p:nvSpPr>
          <p:cNvPr id="4" name="Afgeronde rechthoek 3">
            <a:extLst>
              <a:ext uri="{FF2B5EF4-FFF2-40B4-BE49-F238E27FC236}">
                <a16:creationId xmlns:a16="http://schemas.microsoft.com/office/drawing/2014/main" id="{90E78FD7-18FC-7718-2C7D-938E59ED7333}"/>
              </a:ext>
            </a:extLst>
          </p:cNvPr>
          <p:cNvSpPr/>
          <p:nvPr/>
        </p:nvSpPr>
        <p:spPr>
          <a:xfrm>
            <a:off x="10421007" y="-721192"/>
            <a:ext cx="2395833" cy="4269735"/>
          </a:xfrm>
          <a:prstGeom prst="roundRect">
            <a:avLst/>
          </a:prstGeom>
          <a:solidFill>
            <a:schemeClr val="bg1"/>
          </a:solidFill>
          <a:ln w="5715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7413031E-3605-C1FC-096B-0335165739C2}"/>
              </a:ext>
            </a:extLst>
          </p:cNvPr>
          <p:cNvPicPr>
            <a:picLocks noChangeAspect="1"/>
          </p:cNvPicPr>
          <p:nvPr/>
        </p:nvPicPr>
        <p:blipFill>
          <a:blip r:embed="rId5" cstate="email">
            <a:duotone>
              <a:prstClr val="black"/>
              <a:schemeClr val="bg1">
                <a:lumMod val="95000"/>
                <a:tint val="45000"/>
                <a:satMod val="400000"/>
              </a:schemeClr>
            </a:duotone>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0739198" y="219477"/>
            <a:ext cx="554194" cy="481420"/>
          </a:xfrm>
          <a:prstGeom prst="rect">
            <a:avLst/>
          </a:prstGeom>
        </p:spPr>
      </p:pic>
      <p:pic>
        <p:nvPicPr>
          <p:cNvPr id="7" name="Afbeelding 6" descr="Afbeelding met zwart, duisternis, schets, zwart-wit&#10;&#10;Automatisch gegenereerde beschrijving">
            <a:extLst>
              <a:ext uri="{FF2B5EF4-FFF2-40B4-BE49-F238E27FC236}">
                <a16:creationId xmlns:a16="http://schemas.microsoft.com/office/drawing/2014/main" id="{78DADDCF-38E6-EBB3-95A2-347999DBC7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530569" y="148396"/>
            <a:ext cx="401087" cy="581744"/>
          </a:xfrm>
          <a:prstGeom prst="rect">
            <a:avLst/>
          </a:prstGeom>
        </p:spPr>
      </p:pic>
      <p:pic>
        <p:nvPicPr>
          <p:cNvPr id="8" name="Afbeelding 7">
            <a:extLst>
              <a:ext uri="{FF2B5EF4-FFF2-40B4-BE49-F238E27FC236}">
                <a16:creationId xmlns:a16="http://schemas.microsoft.com/office/drawing/2014/main" id="{41BACCCF-FB59-B905-01B2-00A84F5F0E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04244" y="1097452"/>
            <a:ext cx="468530" cy="358007"/>
          </a:xfrm>
          <a:prstGeom prst="rect">
            <a:avLst/>
          </a:prstGeom>
        </p:spPr>
      </p:pic>
      <p:pic>
        <p:nvPicPr>
          <p:cNvPr id="13" name="Afbeelding 12">
            <a:extLst>
              <a:ext uri="{FF2B5EF4-FFF2-40B4-BE49-F238E27FC236}">
                <a16:creationId xmlns:a16="http://schemas.microsoft.com/office/drawing/2014/main" id="{F6D1D9D8-2F9A-9C2D-D907-11EC153605C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532821" y="1002240"/>
            <a:ext cx="401510" cy="588921"/>
          </a:xfrm>
          <a:prstGeom prst="rect">
            <a:avLst/>
          </a:prstGeom>
        </p:spPr>
      </p:pic>
      <p:pic>
        <p:nvPicPr>
          <p:cNvPr id="14" name="Afbeelding 13">
            <a:extLst>
              <a:ext uri="{FF2B5EF4-FFF2-40B4-BE49-F238E27FC236}">
                <a16:creationId xmlns:a16="http://schemas.microsoft.com/office/drawing/2014/main" id="{B4E610C5-FB36-16EC-F4B6-29C6C596CB0A}"/>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0871681" y="1903913"/>
            <a:ext cx="364608" cy="557254"/>
          </a:xfrm>
          <a:prstGeom prst="rect">
            <a:avLst/>
          </a:prstGeom>
        </p:spPr>
      </p:pic>
      <p:pic>
        <p:nvPicPr>
          <p:cNvPr id="18" name="Afbeelding 17">
            <a:extLst>
              <a:ext uri="{FF2B5EF4-FFF2-40B4-BE49-F238E27FC236}">
                <a16:creationId xmlns:a16="http://schemas.microsoft.com/office/drawing/2014/main" id="{6D61B55F-7D07-5E72-099F-2F9A032DAAE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495773" y="1928960"/>
            <a:ext cx="489828" cy="513903"/>
          </a:xfrm>
          <a:prstGeom prst="rect">
            <a:avLst/>
          </a:prstGeom>
        </p:spPr>
      </p:pic>
      <p:pic>
        <p:nvPicPr>
          <p:cNvPr id="19" name="Afbeelding 18">
            <a:extLst>
              <a:ext uri="{FF2B5EF4-FFF2-40B4-BE49-F238E27FC236}">
                <a16:creationId xmlns:a16="http://schemas.microsoft.com/office/drawing/2014/main" id="{FC356D9A-183B-8259-7AF1-0CF8D3C546CB}"/>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1236289" y="2764998"/>
            <a:ext cx="429306" cy="429306"/>
          </a:xfrm>
          <a:prstGeom prst="rect">
            <a:avLst/>
          </a:prstGeom>
        </p:spPr>
      </p:pic>
      <p:sp>
        <p:nvSpPr>
          <p:cNvPr id="20" name="Titel 1">
            <a:extLst>
              <a:ext uri="{FF2B5EF4-FFF2-40B4-BE49-F238E27FC236}">
                <a16:creationId xmlns:a16="http://schemas.microsoft.com/office/drawing/2014/main" id="{DE9A4A62-811C-965D-4D1B-EAD018FD5654}"/>
              </a:ext>
            </a:extLst>
          </p:cNvPr>
          <p:cNvSpPr txBox="1">
            <a:spLocks/>
          </p:cNvSpPr>
          <p:nvPr/>
        </p:nvSpPr>
        <p:spPr>
          <a:xfrm>
            <a:off x="10685323" y="727032"/>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923030"/>
                </a:solidFill>
                <a:latin typeface="Koppelaar" panose="02000503000000000000" pitchFamily="2" charset="77"/>
              </a:rPr>
              <a:t>fantasiespel</a:t>
            </a:r>
          </a:p>
        </p:txBody>
      </p:sp>
      <p:sp>
        <p:nvSpPr>
          <p:cNvPr id="21" name="Titel 1">
            <a:extLst>
              <a:ext uri="{FF2B5EF4-FFF2-40B4-BE49-F238E27FC236}">
                <a16:creationId xmlns:a16="http://schemas.microsoft.com/office/drawing/2014/main" id="{F0766717-876A-8F7F-16FA-565A8FCD6B81}"/>
              </a:ext>
            </a:extLst>
          </p:cNvPr>
          <p:cNvSpPr txBox="1">
            <a:spLocks/>
          </p:cNvSpPr>
          <p:nvPr/>
        </p:nvSpPr>
        <p:spPr>
          <a:xfrm>
            <a:off x="11440000" y="685607"/>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dirty="0">
                <a:solidFill>
                  <a:srgbClr val="B26823"/>
                </a:solidFill>
                <a:latin typeface="Koppelaar" panose="02000503000000000000" pitchFamily="2" charset="77"/>
              </a:rPr>
              <a:t>Routespel</a:t>
            </a:r>
          </a:p>
        </p:txBody>
      </p:sp>
      <p:sp>
        <p:nvSpPr>
          <p:cNvPr id="22" name="Titel 1">
            <a:extLst>
              <a:ext uri="{FF2B5EF4-FFF2-40B4-BE49-F238E27FC236}">
                <a16:creationId xmlns:a16="http://schemas.microsoft.com/office/drawing/2014/main" id="{4935331E-8FF3-C058-E3E6-2077A3EC548E}"/>
              </a:ext>
            </a:extLst>
          </p:cNvPr>
          <p:cNvSpPr txBox="1">
            <a:spLocks/>
          </p:cNvSpPr>
          <p:nvPr/>
        </p:nvSpPr>
        <p:spPr>
          <a:xfrm>
            <a:off x="11376048" y="1587199"/>
            <a:ext cx="999722" cy="182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6B9213"/>
                </a:solidFill>
                <a:latin typeface="Koppelaar" panose="02000503000000000000" pitchFamily="2" charset="77"/>
              </a:rPr>
              <a:t>gebonden spel</a:t>
            </a:r>
          </a:p>
        </p:txBody>
      </p:sp>
      <p:sp>
        <p:nvSpPr>
          <p:cNvPr id="23" name="Titel 1">
            <a:extLst>
              <a:ext uri="{FF2B5EF4-FFF2-40B4-BE49-F238E27FC236}">
                <a16:creationId xmlns:a16="http://schemas.microsoft.com/office/drawing/2014/main" id="{481DCC03-1180-1A56-033D-860CB818C248}"/>
              </a:ext>
            </a:extLst>
          </p:cNvPr>
          <p:cNvSpPr txBox="1">
            <a:spLocks/>
          </p:cNvSpPr>
          <p:nvPr/>
        </p:nvSpPr>
        <p:spPr>
          <a:xfrm>
            <a:off x="10562508" y="2397035"/>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2C4756"/>
                </a:solidFill>
                <a:latin typeface="Koppelaar" panose="02000503000000000000" pitchFamily="2" charset="77"/>
              </a:rPr>
              <a:t>Actief spel</a:t>
            </a:r>
          </a:p>
        </p:txBody>
      </p:sp>
      <p:sp>
        <p:nvSpPr>
          <p:cNvPr id="24" name="Titel 1">
            <a:extLst>
              <a:ext uri="{FF2B5EF4-FFF2-40B4-BE49-F238E27FC236}">
                <a16:creationId xmlns:a16="http://schemas.microsoft.com/office/drawing/2014/main" id="{EC2FF501-847D-3005-680F-F21CB8522124}"/>
              </a:ext>
            </a:extLst>
          </p:cNvPr>
          <p:cNvSpPr txBox="1">
            <a:spLocks/>
          </p:cNvSpPr>
          <p:nvPr/>
        </p:nvSpPr>
        <p:spPr>
          <a:xfrm>
            <a:off x="11315867" y="2385593"/>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592A55"/>
                </a:solidFill>
                <a:latin typeface="Koppelaar" panose="02000503000000000000" pitchFamily="2" charset="77"/>
              </a:rPr>
              <a:t>Sport</a:t>
            </a:r>
          </a:p>
        </p:txBody>
      </p:sp>
      <p:sp>
        <p:nvSpPr>
          <p:cNvPr id="25" name="Titel 1">
            <a:extLst>
              <a:ext uri="{FF2B5EF4-FFF2-40B4-BE49-F238E27FC236}">
                <a16:creationId xmlns:a16="http://schemas.microsoft.com/office/drawing/2014/main" id="{0D1F82F8-F73A-01D7-2607-E7E20CD167E7}"/>
              </a:ext>
            </a:extLst>
          </p:cNvPr>
          <p:cNvSpPr txBox="1">
            <a:spLocks/>
          </p:cNvSpPr>
          <p:nvPr/>
        </p:nvSpPr>
        <p:spPr>
          <a:xfrm>
            <a:off x="10576494" y="1555569"/>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BBAA21"/>
                </a:solidFill>
                <a:latin typeface="Koppelaar" panose="02000503000000000000" pitchFamily="2" charset="77"/>
              </a:rPr>
              <a:t>Schouwen</a:t>
            </a:r>
          </a:p>
        </p:txBody>
      </p:sp>
      <p:sp>
        <p:nvSpPr>
          <p:cNvPr id="26" name="Titel 1">
            <a:extLst>
              <a:ext uri="{FF2B5EF4-FFF2-40B4-BE49-F238E27FC236}">
                <a16:creationId xmlns:a16="http://schemas.microsoft.com/office/drawing/2014/main" id="{5A6C561C-BE0D-41EF-0D69-71260487ADB7}"/>
              </a:ext>
            </a:extLst>
          </p:cNvPr>
          <p:cNvSpPr txBox="1">
            <a:spLocks/>
          </p:cNvSpPr>
          <p:nvPr/>
        </p:nvSpPr>
        <p:spPr>
          <a:xfrm>
            <a:off x="10975024" y="3111284"/>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dirty="0">
                <a:solidFill>
                  <a:srgbClr val="58B080"/>
                </a:solidFill>
                <a:latin typeface="Koppelaar" panose="02000503000000000000" pitchFamily="2" charset="77"/>
              </a:rPr>
              <a:t>Buiten lokaal</a:t>
            </a:r>
          </a:p>
        </p:txBody>
      </p:sp>
      <p:pic>
        <p:nvPicPr>
          <p:cNvPr id="49" name="Tijdelijke aanduiding voor inhoud 12" descr="Afbeelding met symbool, Graphics, schermopname, grafische vormgeving&#10;&#10;Automatisch gegenereerde beschrijving">
            <a:extLst>
              <a:ext uri="{FF2B5EF4-FFF2-40B4-BE49-F238E27FC236}">
                <a16:creationId xmlns:a16="http://schemas.microsoft.com/office/drawing/2014/main" id="{E8BBA3CB-153C-6E6C-5A6E-E113170549C2}"/>
              </a:ext>
            </a:extLst>
          </p:cNvPr>
          <p:cNvPicPr>
            <a:picLocks noGrp="1" noChangeAspect="1"/>
          </p:cNvPicPr>
          <p:nvPr>
            <p:ph idx="1"/>
          </p:nvPr>
        </p:nvPicPr>
        <p:blipFill rotWithShape="1">
          <a:blip r:embed="rId13" cstate="email">
            <a:extLst>
              <a:ext uri="{28A0092B-C50C-407E-A947-70E740481C1C}">
                <a14:useLocalDpi xmlns:a14="http://schemas.microsoft.com/office/drawing/2010/main"/>
              </a:ext>
            </a:extLst>
          </a:blip>
          <a:srcRect/>
          <a:stretch/>
        </p:blipFill>
        <p:spPr>
          <a:xfrm>
            <a:off x="11403298" y="6124992"/>
            <a:ext cx="1121769" cy="980011"/>
          </a:xfrm>
        </p:spPr>
      </p:pic>
      <p:pic>
        <p:nvPicPr>
          <p:cNvPr id="50" name="Tijdelijke aanduiding voor inhoud 12" descr="Afbeelding met symbool, Graphics, schermopname, grafische vormgeving&#10;&#10;Automatisch gegenereerde beschrijving">
            <a:extLst>
              <a:ext uri="{FF2B5EF4-FFF2-40B4-BE49-F238E27FC236}">
                <a16:creationId xmlns:a16="http://schemas.microsoft.com/office/drawing/2014/main" id="{A0EBFEA5-22F6-A1C3-F311-AD3FFFF52092}"/>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51" name="Titel 1">
            <a:extLst>
              <a:ext uri="{FF2B5EF4-FFF2-40B4-BE49-F238E27FC236}">
                <a16:creationId xmlns:a16="http://schemas.microsoft.com/office/drawing/2014/main" id="{741F4D54-709A-1459-4501-01747FDF6985}"/>
              </a:ext>
            </a:extLst>
          </p:cNvPr>
          <p:cNvSpPr txBox="1">
            <a:spLocks/>
          </p:cNvSpPr>
          <p:nvPr/>
        </p:nvSpPr>
        <p:spPr>
          <a:xfrm>
            <a:off x="11569282" y="6200543"/>
            <a:ext cx="622718"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19</a:t>
            </a:fld>
            <a:endParaRPr lang="nl-NL" sz="2400" dirty="0">
              <a:solidFill>
                <a:schemeClr val="bg1"/>
              </a:solidFill>
              <a:latin typeface="Myriad Pro" panose="020B0503030403020204" pitchFamily="34" charset="0"/>
            </a:endParaRPr>
          </a:p>
        </p:txBody>
      </p:sp>
      <p:sp>
        <p:nvSpPr>
          <p:cNvPr id="27" name="Rechthoek 26">
            <a:extLst>
              <a:ext uri="{FF2B5EF4-FFF2-40B4-BE49-F238E27FC236}">
                <a16:creationId xmlns:a16="http://schemas.microsoft.com/office/drawing/2014/main" id="{B4FD73CB-92BC-A613-5C7B-3CF2604B4A48}"/>
              </a:ext>
            </a:extLst>
          </p:cNvPr>
          <p:cNvSpPr/>
          <p:nvPr/>
        </p:nvSpPr>
        <p:spPr>
          <a:xfrm>
            <a:off x="0" y="-10419"/>
            <a:ext cx="3820743" cy="9044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28" name="Afbeelding 27" descr="Afbeelding met schermopname, Graphics, grafische vormgeving, Kleurrijkheid&#10;&#10;Automatisch gegenereerde beschrijving">
            <a:extLst>
              <a:ext uri="{FF2B5EF4-FFF2-40B4-BE49-F238E27FC236}">
                <a16:creationId xmlns:a16="http://schemas.microsoft.com/office/drawing/2014/main" id="{98EE4EA3-56CD-3EAF-6315-6B96851E7DE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0800000">
            <a:off x="3062685" y="0"/>
            <a:ext cx="1092221" cy="1121445"/>
          </a:xfrm>
          <a:prstGeom prst="rect">
            <a:avLst/>
          </a:prstGeom>
        </p:spPr>
      </p:pic>
      <p:pic>
        <p:nvPicPr>
          <p:cNvPr id="29" name="Afbeelding 28" descr="Afbeelding met schermopname, paars, Lila, Magenta&#10;&#10;Automatisch gegenereerde beschrijving">
            <a:extLst>
              <a:ext uri="{FF2B5EF4-FFF2-40B4-BE49-F238E27FC236}">
                <a16:creationId xmlns:a16="http://schemas.microsoft.com/office/drawing/2014/main" id="{EA726F9A-D7F2-EEEE-6F1A-526A9865AB0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16200000">
            <a:off x="1473690" y="-807051"/>
            <a:ext cx="454808" cy="3402183"/>
          </a:xfrm>
          <a:prstGeom prst="rect">
            <a:avLst/>
          </a:prstGeom>
        </p:spPr>
      </p:pic>
      <p:sp>
        <p:nvSpPr>
          <p:cNvPr id="30" name="Titel 1">
            <a:extLst>
              <a:ext uri="{FF2B5EF4-FFF2-40B4-BE49-F238E27FC236}">
                <a16:creationId xmlns:a16="http://schemas.microsoft.com/office/drawing/2014/main" id="{01E08810-EC55-A927-41F8-AD570B2D6F8C}"/>
              </a:ext>
            </a:extLst>
          </p:cNvPr>
          <p:cNvSpPr>
            <a:spLocks noGrp="1"/>
          </p:cNvSpPr>
          <p:nvPr>
            <p:ph type="title"/>
          </p:nvPr>
        </p:nvSpPr>
        <p:spPr>
          <a:xfrm>
            <a:off x="104513" y="-177077"/>
            <a:ext cx="3595586" cy="904459"/>
          </a:xfrm>
        </p:spPr>
        <p:txBody>
          <a:bodyPr>
            <a:normAutofit fontScale="90000"/>
          </a:bodyPr>
          <a:lstStyle/>
          <a:p>
            <a:r>
              <a:rPr lang="nl-NL" sz="6600" dirty="0">
                <a:solidFill>
                  <a:srgbClr val="214859"/>
                </a:solidFill>
                <a:latin typeface="Koppelaar" panose="02000503000000000000" pitchFamily="2" charset="77"/>
              </a:rPr>
              <a:t>Basisontwerp</a:t>
            </a:r>
          </a:p>
        </p:txBody>
      </p:sp>
    </p:spTree>
    <p:extLst>
      <p:ext uri="{BB962C8B-B14F-4D97-AF65-F5344CB8AC3E}">
        <p14:creationId xmlns:p14="http://schemas.microsoft.com/office/powerpoint/2010/main" val="280017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21D8A-47EF-A8CC-9324-252F61156B64}"/>
            </a:ext>
          </a:extLst>
        </p:cNvPr>
        <p:cNvGrpSpPr/>
        <p:nvPr/>
      </p:nvGrpSpPr>
      <p:grpSpPr>
        <a:xfrm>
          <a:off x="0" y="0"/>
          <a:ext cx="0" cy="0"/>
          <a:chOff x="0" y="0"/>
          <a:chExt cx="0" cy="0"/>
        </a:xfrm>
      </p:grpSpPr>
      <p:grpSp>
        <p:nvGrpSpPr>
          <p:cNvPr id="24" name="Groep 23">
            <a:extLst>
              <a:ext uri="{FF2B5EF4-FFF2-40B4-BE49-F238E27FC236}">
                <a16:creationId xmlns:a16="http://schemas.microsoft.com/office/drawing/2014/main" id="{3B3B7359-C2D8-BA7D-B65A-3CB52792CFBC}"/>
              </a:ext>
            </a:extLst>
          </p:cNvPr>
          <p:cNvGrpSpPr/>
          <p:nvPr/>
        </p:nvGrpSpPr>
        <p:grpSpPr>
          <a:xfrm>
            <a:off x="5023832" y="3661832"/>
            <a:ext cx="789767" cy="789088"/>
            <a:chOff x="7452449" y="4018288"/>
            <a:chExt cx="1801548" cy="1800000"/>
          </a:xfrm>
        </p:grpSpPr>
        <p:sp>
          <p:nvSpPr>
            <p:cNvPr id="25" name="Ovaal 24">
              <a:extLst>
                <a:ext uri="{FF2B5EF4-FFF2-40B4-BE49-F238E27FC236}">
                  <a16:creationId xmlns:a16="http://schemas.microsoft.com/office/drawing/2014/main" id="{C4C0E013-4B32-6FA3-6C22-07011D26F4CE}"/>
                </a:ext>
              </a:extLst>
            </p:cNvPr>
            <p:cNvSpPr>
              <a:spLocks noChangeAspect="1"/>
            </p:cNvSpPr>
            <p:nvPr/>
          </p:nvSpPr>
          <p:spPr>
            <a:xfrm>
              <a:off x="7452449" y="4018288"/>
              <a:ext cx="1801548" cy="1800000"/>
            </a:xfrm>
            <a:prstGeom prst="ellipse">
              <a:avLst/>
            </a:prstGeom>
            <a:solidFill>
              <a:srgbClr val="56B07D"/>
            </a:solidFill>
            <a:ln w="57150">
              <a:solidFill>
                <a:srgbClr val="2BA9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a:extLst>
                <a:ext uri="{FF2B5EF4-FFF2-40B4-BE49-F238E27FC236}">
                  <a16:creationId xmlns:a16="http://schemas.microsoft.com/office/drawing/2014/main" id="{D2FA6C51-D87D-0E79-5FA5-572FE645391F}"/>
                </a:ext>
              </a:extLst>
            </p:cNvPr>
            <p:cNvPicPr>
              <a:picLocks noChangeAspect="1"/>
            </p:cNvPicPr>
            <p:nvPr/>
          </p:nvPicPr>
          <p:blipFill>
            <a:blip r:embed="rId2" cstate="email">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7861324" y="4167233"/>
              <a:ext cx="892452" cy="1485150"/>
            </a:xfrm>
            <a:prstGeom prst="rect">
              <a:avLst/>
            </a:prstGeom>
          </p:spPr>
        </p:pic>
      </p:grpSp>
      <p:grpSp>
        <p:nvGrpSpPr>
          <p:cNvPr id="27" name="Groep 26">
            <a:extLst>
              <a:ext uri="{FF2B5EF4-FFF2-40B4-BE49-F238E27FC236}">
                <a16:creationId xmlns:a16="http://schemas.microsoft.com/office/drawing/2014/main" id="{B4CBEE86-CAED-56D6-AD45-6D82CE0941C6}"/>
              </a:ext>
            </a:extLst>
          </p:cNvPr>
          <p:cNvGrpSpPr/>
          <p:nvPr/>
        </p:nvGrpSpPr>
        <p:grpSpPr>
          <a:xfrm>
            <a:off x="5006863" y="2362201"/>
            <a:ext cx="806736" cy="806736"/>
            <a:chOff x="7403349" y="1387341"/>
            <a:chExt cx="1800000" cy="1800000"/>
          </a:xfrm>
        </p:grpSpPr>
        <p:sp>
          <p:nvSpPr>
            <p:cNvPr id="28" name="Ovaal 27">
              <a:extLst>
                <a:ext uri="{FF2B5EF4-FFF2-40B4-BE49-F238E27FC236}">
                  <a16:creationId xmlns:a16="http://schemas.microsoft.com/office/drawing/2014/main" id="{E1CBDBFE-0225-5C88-B382-2D6E92ADC866}"/>
                </a:ext>
              </a:extLst>
            </p:cNvPr>
            <p:cNvSpPr/>
            <p:nvPr/>
          </p:nvSpPr>
          <p:spPr>
            <a:xfrm>
              <a:off x="7403349" y="1387341"/>
              <a:ext cx="1800000" cy="1800000"/>
            </a:xfrm>
            <a:prstGeom prst="ellipse">
              <a:avLst/>
            </a:prstGeom>
            <a:solidFill>
              <a:srgbClr val="629CC1"/>
            </a:solidFill>
            <a:ln w="57150">
              <a:solidFill>
                <a:srgbClr val="096F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9" name="Afbeelding 28">
              <a:extLst>
                <a:ext uri="{FF2B5EF4-FFF2-40B4-BE49-F238E27FC236}">
                  <a16:creationId xmlns:a16="http://schemas.microsoft.com/office/drawing/2014/main" id="{57424215-F832-6081-B73C-E210CE94E0E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700902" y="1585238"/>
              <a:ext cx="1223355" cy="1373338"/>
            </a:xfrm>
            <a:prstGeom prst="rect">
              <a:avLst/>
            </a:prstGeom>
          </p:spPr>
        </p:pic>
      </p:grpSp>
      <p:grpSp>
        <p:nvGrpSpPr>
          <p:cNvPr id="30" name="Groep 29">
            <a:extLst>
              <a:ext uri="{FF2B5EF4-FFF2-40B4-BE49-F238E27FC236}">
                <a16:creationId xmlns:a16="http://schemas.microsoft.com/office/drawing/2014/main" id="{F6F5E289-45DE-00C2-2AEE-DDA68F314067}"/>
              </a:ext>
            </a:extLst>
          </p:cNvPr>
          <p:cNvGrpSpPr/>
          <p:nvPr/>
        </p:nvGrpSpPr>
        <p:grpSpPr>
          <a:xfrm>
            <a:off x="6378403" y="2450896"/>
            <a:ext cx="739578" cy="739578"/>
            <a:chOff x="3146008" y="4018288"/>
            <a:chExt cx="1800000" cy="1800000"/>
          </a:xfrm>
        </p:grpSpPr>
        <p:sp>
          <p:nvSpPr>
            <p:cNvPr id="31" name="Ovaal 30">
              <a:extLst>
                <a:ext uri="{FF2B5EF4-FFF2-40B4-BE49-F238E27FC236}">
                  <a16:creationId xmlns:a16="http://schemas.microsoft.com/office/drawing/2014/main" id="{1FA3991D-0ECF-AEBA-8671-1DCBF86847BD}"/>
                </a:ext>
              </a:extLst>
            </p:cNvPr>
            <p:cNvSpPr/>
            <p:nvPr/>
          </p:nvSpPr>
          <p:spPr>
            <a:xfrm>
              <a:off x="3146008" y="4018288"/>
              <a:ext cx="1800000" cy="1800000"/>
            </a:xfrm>
            <a:prstGeom prst="ellipse">
              <a:avLst/>
            </a:prstGeom>
            <a:solidFill>
              <a:srgbClr val="FFDB7F"/>
            </a:solidFill>
            <a:ln w="57150">
              <a:solidFill>
                <a:srgbClr val="FCBD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Afbeelding 31">
              <a:extLst>
                <a:ext uri="{FF2B5EF4-FFF2-40B4-BE49-F238E27FC236}">
                  <a16:creationId xmlns:a16="http://schemas.microsoft.com/office/drawing/2014/main" id="{7905EB9F-9FC0-3835-D581-7660AFC3E914}"/>
                </a:ext>
              </a:extLst>
            </p:cNvPr>
            <p:cNvPicPr>
              <a:picLocks noChangeAspect="1"/>
            </p:cNvPicPr>
            <p:nvPr/>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3534559" y="4206731"/>
              <a:ext cx="1106202" cy="1445485"/>
            </a:xfrm>
            <a:prstGeom prst="rect">
              <a:avLst/>
            </a:prstGeom>
          </p:spPr>
        </p:pic>
      </p:grpSp>
      <p:grpSp>
        <p:nvGrpSpPr>
          <p:cNvPr id="33" name="Groep 32">
            <a:extLst>
              <a:ext uri="{FF2B5EF4-FFF2-40B4-BE49-F238E27FC236}">
                <a16:creationId xmlns:a16="http://schemas.microsoft.com/office/drawing/2014/main" id="{AF0036D7-C8B6-A641-F87C-AB49D77E9CBE}"/>
              </a:ext>
            </a:extLst>
          </p:cNvPr>
          <p:cNvGrpSpPr/>
          <p:nvPr/>
        </p:nvGrpSpPr>
        <p:grpSpPr>
          <a:xfrm>
            <a:off x="6378403" y="3661832"/>
            <a:ext cx="714493" cy="714493"/>
            <a:chOff x="3095360" y="1382882"/>
            <a:chExt cx="1800000" cy="1800000"/>
          </a:xfrm>
        </p:grpSpPr>
        <p:sp>
          <p:nvSpPr>
            <p:cNvPr id="34" name="Ovaal 33">
              <a:extLst>
                <a:ext uri="{FF2B5EF4-FFF2-40B4-BE49-F238E27FC236}">
                  <a16:creationId xmlns:a16="http://schemas.microsoft.com/office/drawing/2014/main" id="{70EC557B-BAC8-86D1-6855-AB75154AAB01}"/>
                </a:ext>
              </a:extLst>
            </p:cNvPr>
            <p:cNvSpPr>
              <a:spLocks noChangeAspect="1"/>
            </p:cNvSpPr>
            <p:nvPr/>
          </p:nvSpPr>
          <p:spPr>
            <a:xfrm>
              <a:off x="3095360" y="1382882"/>
              <a:ext cx="1800000" cy="1800000"/>
            </a:xfrm>
            <a:prstGeom prst="ellipse">
              <a:avLst/>
            </a:prstGeom>
            <a:solidFill>
              <a:srgbClr val="EF7E86"/>
            </a:solidFill>
            <a:ln w="57150">
              <a:solidFill>
                <a:srgbClr val="E61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5" name="Afbeelding 34">
              <a:extLst>
                <a:ext uri="{FF2B5EF4-FFF2-40B4-BE49-F238E27FC236}">
                  <a16:creationId xmlns:a16="http://schemas.microsoft.com/office/drawing/2014/main" id="{A66C6440-BF12-15C7-1956-FDBD6F245C0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357700" y="1603502"/>
              <a:ext cx="1376616" cy="1415462"/>
            </a:xfrm>
            <a:prstGeom prst="rect">
              <a:avLst/>
            </a:prstGeom>
          </p:spPr>
        </p:pic>
      </p:grpSp>
      <p:pic>
        <p:nvPicPr>
          <p:cNvPr id="11" name="Afbeelding 10">
            <a:extLst>
              <a:ext uri="{FF2B5EF4-FFF2-40B4-BE49-F238E27FC236}">
                <a16:creationId xmlns:a16="http://schemas.microsoft.com/office/drawing/2014/main" id="{8E9C7448-9C16-B38C-F22A-5E9971936B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564"/>
          <a:stretch/>
        </p:blipFill>
        <p:spPr>
          <a:xfrm>
            <a:off x="2209801" y="418961"/>
            <a:ext cx="7772399" cy="6020079"/>
          </a:xfrm>
          <a:prstGeom prst="rect">
            <a:avLst/>
          </a:prstGeom>
        </p:spPr>
      </p:pic>
      <p:sp>
        <p:nvSpPr>
          <p:cNvPr id="2" name="Rechthoek 1">
            <a:extLst>
              <a:ext uri="{FF2B5EF4-FFF2-40B4-BE49-F238E27FC236}">
                <a16:creationId xmlns:a16="http://schemas.microsoft.com/office/drawing/2014/main" id="{BFBB675B-5B98-66D3-1167-D19E13BBA8CC}"/>
              </a:ext>
            </a:extLst>
          </p:cNvPr>
          <p:cNvSpPr/>
          <p:nvPr/>
        </p:nvSpPr>
        <p:spPr>
          <a:xfrm>
            <a:off x="-1641740" y="-1164921"/>
            <a:ext cx="4737100"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4" name="Afbeelding 3" descr="Afbeelding met schermopname, Graphics, grafische vormgeving, Kleurrijkheid&#10;&#10;Automatisch gegenereerde beschrijving">
            <a:extLst>
              <a:ext uri="{FF2B5EF4-FFF2-40B4-BE49-F238E27FC236}">
                <a16:creationId xmlns:a16="http://schemas.microsoft.com/office/drawing/2014/main" id="{E2F67899-C237-A3DC-8290-2301C7AAE22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a:off x="2230543" y="0"/>
            <a:ext cx="1092221" cy="1121445"/>
          </a:xfrm>
          <a:prstGeom prst="rect">
            <a:avLst/>
          </a:prstGeom>
        </p:spPr>
      </p:pic>
      <p:pic>
        <p:nvPicPr>
          <p:cNvPr id="5" name="Afbeelding 4" descr="Afbeelding met schermopname, paars, Lila, Magenta&#10;&#10;Automatisch gegenereerde beschrijving">
            <a:extLst>
              <a:ext uri="{FF2B5EF4-FFF2-40B4-BE49-F238E27FC236}">
                <a16:creationId xmlns:a16="http://schemas.microsoft.com/office/drawing/2014/main" id="{D59062BB-F1E8-0155-C023-482F1129290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6200000">
            <a:off x="-543436" y="-2097542"/>
            <a:ext cx="454808" cy="5983165"/>
          </a:xfrm>
          <a:prstGeom prst="rect">
            <a:avLst/>
          </a:prstGeom>
        </p:spPr>
      </p:pic>
      <p:pic>
        <p:nvPicPr>
          <p:cNvPr id="6" name="Afbeelding 5" descr="Afbeelding met schermopname, paars, Lila, Magenta&#10;&#10;Automatisch gegenereerde beschrijving">
            <a:extLst>
              <a:ext uri="{FF2B5EF4-FFF2-40B4-BE49-F238E27FC236}">
                <a16:creationId xmlns:a16="http://schemas.microsoft.com/office/drawing/2014/main" id="{C02C4461-E195-9F80-99C8-99127996690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a:off x="2867956" y="-3008571"/>
            <a:ext cx="454808" cy="3341889"/>
          </a:xfrm>
          <a:prstGeom prst="rect">
            <a:avLst/>
          </a:prstGeom>
        </p:spPr>
      </p:pic>
      <p:pic>
        <p:nvPicPr>
          <p:cNvPr id="7" name="Tijdelijke aanduiding voor inhoud 12" descr="Afbeelding met symbool, Graphics, schermopname, grafische vormgeving&#10;&#10;Automatisch gegenereerde beschrijving">
            <a:extLst>
              <a:ext uri="{FF2B5EF4-FFF2-40B4-BE49-F238E27FC236}">
                <a16:creationId xmlns:a16="http://schemas.microsoft.com/office/drawing/2014/main" id="{F9E7F0A7-33C6-80FD-9935-A4665326D45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403298" y="6124992"/>
            <a:ext cx="1121769" cy="980011"/>
          </a:xfrm>
          <a:prstGeom prst="rect">
            <a:avLst/>
          </a:prstGeom>
        </p:spPr>
      </p:pic>
      <p:pic>
        <p:nvPicPr>
          <p:cNvPr id="8" name="Tijdelijke aanduiding voor inhoud 12" descr="Afbeelding met symbool, Graphics, schermopname, grafische vormgeving&#10;&#10;Automatisch gegenereerde beschrijving">
            <a:extLst>
              <a:ext uri="{FF2B5EF4-FFF2-40B4-BE49-F238E27FC236}">
                <a16:creationId xmlns:a16="http://schemas.microsoft.com/office/drawing/2014/main" id="{37DF4B70-446E-58E7-787C-CF1B066D2A7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9" name="Titel 1">
            <a:extLst>
              <a:ext uri="{FF2B5EF4-FFF2-40B4-BE49-F238E27FC236}">
                <a16:creationId xmlns:a16="http://schemas.microsoft.com/office/drawing/2014/main" id="{7E0B5A11-A448-9B26-BB6A-DA50B8BDF2B0}"/>
              </a:ext>
            </a:extLst>
          </p:cNvPr>
          <p:cNvSpPr txBox="1">
            <a:spLocks/>
          </p:cNvSpPr>
          <p:nvPr/>
        </p:nvSpPr>
        <p:spPr>
          <a:xfrm>
            <a:off x="11569282" y="6200543"/>
            <a:ext cx="297685"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2</a:t>
            </a:fld>
            <a:endParaRPr lang="nl-NL" sz="2400" dirty="0">
              <a:solidFill>
                <a:schemeClr val="bg1"/>
              </a:solidFill>
              <a:latin typeface="Myriad Pro" panose="020B0503030403020204" pitchFamily="34" charset="0"/>
            </a:endParaRPr>
          </a:p>
        </p:txBody>
      </p:sp>
      <p:sp>
        <p:nvSpPr>
          <p:cNvPr id="10" name="Titel 1">
            <a:extLst>
              <a:ext uri="{FF2B5EF4-FFF2-40B4-BE49-F238E27FC236}">
                <a16:creationId xmlns:a16="http://schemas.microsoft.com/office/drawing/2014/main" id="{7FE7647B-8FF1-8B8F-B33D-73D1803B660E}"/>
              </a:ext>
            </a:extLst>
          </p:cNvPr>
          <p:cNvSpPr txBox="1">
            <a:spLocks/>
          </p:cNvSpPr>
          <p:nvPr/>
        </p:nvSpPr>
        <p:spPr>
          <a:xfrm>
            <a:off x="104512" y="-177077"/>
            <a:ext cx="4090737" cy="904459"/>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600" dirty="0">
                <a:solidFill>
                  <a:srgbClr val="214859"/>
                </a:solidFill>
                <a:latin typeface="Koppelaar" panose="02000503000000000000" pitchFamily="2" charset="77"/>
              </a:rPr>
              <a:t>Speltypes</a:t>
            </a:r>
          </a:p>
        </p:txBody>
      </p:sp>
    </p:spTree>
    <p:extLst>
      <p:ext uri="{BB962C8B-B14F-4D97-AF65-F5344CB8AC3E}">
        <p14:creationId xmlns:p14="http://schemas.microsoft.com/office/powerpoint/2010/main" val="2803734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2269-6CA7-D29A-B8DE-65B55969CE24}"/>
            </a:ext>
          </a:extLst>
        </p:cNvPr>
        <p:cNvGrpSpPr/>
        <p:nvPr/>
      </p:nvGrpSpPr>
      <p:grpSpPr>
        <a:xfrm>
          <a:off x="0" y="0"/>
          <a:ext cx="0" cy="0"/>
          <a:chOff x="0" y="0"/>
          <a:chExt cx="0" cy="0"/>
        </a:xfrm>
      </p:grpSpPr>
      <p:pic>
        <p:nvPicPr>
          <p:cNvPr id="12" name="Afbeelding 11">
            <a:extLst>
              <a:ext uri="{FF2B5EF4-FFF2-40B4-BE49-F238E27FC236}">
                <a16:creationId xmlns:a16="http://schemas.microsoft.com/office/drawing/2014/main" id="{8EB16137-C5E6-73F1-EDDE-ACBA0940F63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16200000">
            <a:off x="2871371" y="-1132204"/>
            <a:ext cx="6449260" cy="9122410"/>
          </a:xfrm>
          <a:prstGeom prst="roundRect">
            <a:avLst/>
          </a:prstGeom>
          <a:ln w="57150">
            <a:solidFill>
              <a:srgbClr val="AF237C"/>
            </a:solidFill>
          </a:ln>
        </p:spPr>
      </p:pic>
      <p:pic>
        <p:nvPicPr>
          <p:cNvPr id="11" name="Afbeelding 10">
            <a:extLst>
              <a:ext uri="{FF2B5EF4-FFF2-40B4-BE49-F238E27FC236}">
                <a16:creationId xmlns:a16="http://schemas.microsoft.com/office/drawing/2014/main" id="{100752BB-FA31-26F2-002E-454C8B66B4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74886" y="3724533"/>
            <a:ext cx="5741954" cy="3548040"/>
          </a:xfrm>
          <a:prstGeom prst="roundRect">
            <a:avLst/>
          </a:prstGeom>
          <a:ln w="57150">
            <a:solidFill>
              <a:srgbClr val="2C4756"/>
            </a:solidFill>
          </a:ln>
        </p:spPr>
      </p:pic>
      <p:sp>
        <p:nvSpPr>
          <p:cNvPr id="16" name="Titel 1">
            <a:extLst>
              <a:ext uri="{FF2B5EF4-FFF2-40B4-BE49-F238E27FC236}">
                <a16:creationId xmlns:a16="http://schemas.microsoft.com/office/drawing/2014/main" id="{DFF99C27-4DBF-68C0-B489-6ADD3A71751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20</a:t>
            </a:fld>
            <a:endParaRPr lang="nl-NL" sz="1400" dirty="0">
              <a:solidFill>
                <a:schemeClr val="bg1"/>
              </a:solidFill>
              <a:latin typeface="Myriad Pro" panose="020B0503030403020204" pitchFamily="34" charset="0"/>
            </a:endParaRPr>
          </a:p>
        </p:txBody>
      </p:sp>
      <p:sp>
        <p:nvSpPr>
          <p:cNvPr id="4" name="Afgeronde rechthoek 3">
            <a:extLst>
              <a:ext uri="{FF2B5EF4-FFF2-40B4-BE49-F238E27FC236}">
                <a16:creationId xmlns:a16="http://schemas.microsoft.com/office/drawing/2014/main" id="{90E78FD7-18FC-7718-2C7D-938E59ED7333}"/>
              </a:ext>
            </a:extLst>
          </p:cNvPr>
          <p:cNvSpPr/>
          <p:nvPr/>
        </p:nvSpPr>
        <p:spPr>
          <a:xfrm>
            <a:off x="10421007" y="-721192"/>
            <a:ext cx="2395833" cy="4269735"/>
          </a:xfrm>
          <a:prstGeom prst="roundRect">
            <a:avLst/>
          </a:prstGeom>
          <a:solidFill>
            <a:schemeClr val="bg1"/>
          </a:solidFill>
          <a:ln w="5715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7413031E-3605-C1FC-096B-0335165739C2}"/>
              </a:ext>
            </a:extLst>
          </p:cNvPr>
          <p:cNvPicPr>
            <a:picLocks noChangeAspect="1"/>
          </p:cNvPicPr>
          <p:nvPr/>
        </p:nvPicPr>
        <p:blipFill>
          <a:blip r:embed="rId4" cstate="email">
            <a:duotone>
              <a:prstClr val="black"/>
              <a:schemeClr val="bg1">
                <a:lumMod val="95000"/>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0739198" y="219477"/>
            <a:ext cx="554194" cy="481420"/>
          </a:xfrm>
          <a:prstGeom prst="rect">
            <a:avLst/>
          </a:prstGeom>
        </p:spPr>
      </p:pic>
      <p:pic>
        <p:nvPicPr>
          <p:cNvPr id="7" name="Afbeelding 6" descr="Afbeelding met zwart, duisternis, schets, zwart-wit&#10;&#10;Automatisch gegenereerde beschrijving">
            <a:extLst>
              <a:ext uri="{FF2B5EF4-FFF2-40B4-BE49-F238E27FC236}">
                <a16:creationId xmlns:a16="http://schemas.microsoft.com/office/drawing/2014/main" id="{78DADDCF-38E6-EBB3-95A2-347999DBC7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30569" y="148396"/>
            <a:ext cx="401087" cy="581744"/>
          </a:xfrm>
          <a:prstGeom prst="rect">
            <a:avLst/>
          </a:prstGeom>
        </p:spPr>
      </p:pic>
      <p:pic>
        <p:nvPicPr>
          <p:cNvPr id="8" name="Afbeelding 7">
            <a:extLst>
              <a:ext uri="{FF2B5EF4-FFF2-40B4-BE49-F238E27FC236}">
                <a16:creationId xmlns:a16="http://schemas.microsoft.com/office/drawing/2014/main" id="{41BACCCF-FB59-B905-01B2-00A84F5F0E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04244" y="1097452"/>
            <a:ext cx="468530" cy="358007"/>
          </a:xfrm>
          <a:prstGeom prst="rect">
            <a:avLst/>
          </a:prstGeom>
        </p:spPr>
      </p:pic>
      <p:pic>
        <p:nvPicPr>
          <p:cNvPr id="13" name="Afbeelding 12">
            <a:extLst>
              <a:ext uri="{FF2B5EF4-FFF2-40B4-BE49-F238E27FC236}">
                <a16:creationId xmlns:a16="http://schemas.microsoft.com/office/drawing/2014/main" id="{F6D1D9D8-2F9A-9C2D-D907-11EC153605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32821" y="1002240"/>
            <a:ext cx="401510" cy="588921"/>
          </a:xfrm>
          <a:prstGeom prst="rect">
            <a:avLst/>
          </a:prstGeom>
        </p:spPr>
      </p:pic>
      <p:pic>
        <p:nvPicPr>
          <p:cNvPr id="14" name="Afbeelding 13">
            <a:extLst>
              <a:ext uri="{FF2B5EF4-FFF2-40B4-BE49-F238E27FC236}">
                <a16:creationId xmlns:a16="http://schemas.microsoft.com/office/drawing/2014/main" id="{B4E610C5-FB36-16EC-F4B6-29C6C596CB0A}"/>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871681" y="1903913"/>
            <a:ext cx="364608" cy="557254"/>
          </a:xfrm>
          <a:prstGeom prst="rect">
            <a:avLst/>
          </a:prstGeom>
        </p:spPr>
      </p:pic>
      <p:pic>
        <p:nvPicPr>
          <p:cNvPr id="18" name="Afbeelding 17">
            <a:extLst>
              <a:ext uri="{FF2B5EF4-FFF2-40B4-BE49-F238E27FC236}">
                <a16:creationId xmlns:a16="http://schemas.microsoft.com/office/drawing/2014/main" id="{6D61B55F-7D07-5E72-099F-2F9A032DAAEB}"/>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495773" y="1928960"/>
            <a:ext cx="489828" cy="513903"/>
          </a:xfrm>
          <a:prstGeom prst="rect">
            <a:avLst/>
          </a:prstGeom>
        </p:spPr>
      </p:pic>
      <p:pic>
        <p:nvPicPr>
          <p:cNvPr id="19" name="Afbeelding 18">
            <a:extLst>
              <a:ext uri="{FF2B5EF4-FFF2-40B4-BE49-F238E27FC236}">
                <a16:creationId xmlns:a16="http://schemas.microsoft.com/office/drawing/2014/main" id="{FC356D9A-183B-8259-7AF1-0CF8D3C546C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236289" y="2764998"/>
            <a:ext cx="429306" cy="429306"/>
          </a:xfrm>
          <a:prstGeom prst="rect">
            <a:avLst/>
          </a:prstGeom>
        </p:spPr>
      </p:pic>
      <p:sp>
        <p:nvSpPr>
          <p:cNvPr id="20" name="Titel 1">
            <a:extLst>
              <a:ext uri="{FF2B5EF4-FFF2-40B4-BE49-F238E27FC236}">
                <a16:creationId xmlns:a16="http://schemas.microsoft.com/office/drawing/2014/main" id="{DE9A4A62-811C-965D-4D1B-EAD018FD5654}"/>
              </a:ext>
            </a:extLst>
          </p:cNvPr>
          <p:cNvSpPr txBox="1">
            <a:spLocks/>
          </p:cNvSpPr>
          <p:nvPr/>
        </p:nvSpPr>
        <p:spPr>
          <a:xfrm>
            <a:off x="10685323" y="727032"/>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923030"/>
                </a:solidFill>
                <a:latin typeface="Koppelaar" panose="02000503000000000000" pitchFamily="2" charset="77"/>
              </a:rPr>
              <a:t>fantasiespel</a:t>
            </a:r>
          </a:p>
        </p:txBody>
      </p:sp>
      <p:sp>
        <p:nvSpPr>
          <p:cNvPr id="21" name="Titel 1">
            <a:extLst>
              <a:ext uri="{FF2B5EF4-FFF2-40B4-BE49-F238E27FC236}">
                <a16:creationId xmlns:a16="http://schemas.microsoft.com/office/drawing/2014/main" id="{F0766717-876A-8F7F-16FA-565A8FCD6B81}"/>
              </a:ext>
            </a:extLst>
          </p:cNvPr>
          <p:cNvSpPr txBox="1">
            <a:spLocks/>
          </p:cNvSpPr>
          <p:nvPr/>
        </p:nvSpPr>
        <p:spPr>
          <a:xfrm>
            <a:off x="11440000" y="685607"/>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dirty="0">
                <a:solidFill>
                  <a:srgbClr val="B26823"/>
                </a:solidFill>
                <a:latin typeface="Koppelaar" panose="02000503000000000000" pitchFamily="2" charset="77"/>
              </a:rPr>
              <a:t>Routespel</a:t>
            </a:r>
          </a:p>
        </p:txBody>
      </p:sp>
      <p:sp>
        <p:nvSpPr>
          <p:cNvPr id="22" name="Titel 1">
            <a:extLst>
              <a:ext uri="{FF2B5EF4-FFF2-40B4-BE49-F238E27FC236}">
                <a16:creationId xmlns:a16="http://schemas.microsoft.com/office/drawing/2014/main" id="{4935331E-8FF3-C058-E3E6-2077A3EC548E}"/>
              </a:ext>
            </a:extLst>
          </p:cNvPr>
          <p:cNvSpPr txBox="1">
            <a:spLocks/>
          </p:cNvSpPr>
          <p:nvPr/>
        </p:nvSpPr>
        <p:spPr>
          <a:xfrm>
            <a:off x="11376048" y="1587199"/>
            <a:ext cx="999722" cy="182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6B9213"/>
                </a:solidFill>
                <a:latin typeface="Koppelaar" panose="02000503000000000000" pitchFamily="2" charset="77"/>
              </a:rPr>
              <a:t>gebonden spel</a:t>
            </a:r>
          </a:p>
        </p:txBody>
      </p:sp>
      <p:sp>
        <p:nvSpPr>
          <p:cNvPr id="23" name="Titel 1">
            <a:extLst>
              <a:ext uri="{FF2B5EF4-FFF2-40B4-BE49-F238E27FC236}">
                <a16:creationId xmlns:a16="http://schemas.microsoft.com/office/drawing/2014/main" id="{481DCC03-1180-1A56-033D-860CB818C248}"/>
              </a:ext>
            </a:extLst>
          </p:cNvPr>
          <p:cNvSpPr txBox="1">
            <a:spLocks/>
          </p:cNvSpPr>
          <p:nvPr/>
        </p:nvSpPr>
        <p:spPr>
          <a:xfrm>
            <a:off x="10562508" y="2397035"/>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2C4756"/>
                </a:solidFill>
                <a:latin typeface="Koppelaar" panose="02000503000000000000" pitchFamily="2" charset="77"/>
              </a:rPr>
              <a:t>Actief spel</a:t>
            </a:r>
          </a:p>
        </p:txBody>
      </p:sp>
      <p:sp>
        <p:nvSpPr>
          <p:cNvPr id="24" name="Titel 1">
            <a:extLst>
              <a:ext uri="{FF2B5EF4-FFF2-40B4-BE49-F238E27FC236}">
                <a16:creationId xmlns:a16="http://schemas.microsoft.com/office/drawing/2014/main" id="{EC2FF501-847D-3005-680F-F21CB8522124}"/>
              </a:ext>
            </a:extLst>
          </p:cNvPr>
          <p:cNvSpPr txBox="1">
            <a:spLocks/>
          </p:cNvSpPr>
          <p:nvPr/>
        </p:nvSpPr>
        <p:spPr>
          <a:xfrm>
            <a:off x="11315867" y="2385593"/>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592A55"/>
                </a:solidFill>
                <a:latin typeface="Koppelaar" panose="02000503000000000000" pitchFamily="2" charset="77"/>
              </a:rPr>
              <a:t>Sport</a:t>
            </a:r>
          </a:p>
        </p:txBody>
      </p:sp>
      <p:sp>
        <p:nvSpPr>
          <p:cNvPr id="25" name="Titel 1">
            <a:extLst>
              <a:ext uri="{FF2B5EF4-FFF2-40B4-BE49-F238E27FC236}">
                <a16:creationId xmlns:a16="http://schemas.microsoft.com/office/drawing/2014/main" id="{0D1F82F8-F73A-01D7-2607-E7E20CD167E7}"/>
              </a:ext>
            </a:extLst>
          </p:cNvPr>
          <p:cNvSpPr txBox="1">
            <a:spLocks/>
          </p:cNvSpPr>
          <p:nvPr/>
        </p:nvSpPr>
        <p:spPr>
          <a:xfrm>
            <a:off x="10576494" y="1555569"/>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BBAA21"/>
                </a:solidFill>
                <a:latin typeface="Koppelaar" panose="02000503000000000000" pitchFamily="2" charset="77"/>
              </a:rPr>
              <a:t>Schouwen</a:t>
            </a:r>
          </a:p>
        </p:txBody>
      </p:sp>
      <p:sp>
        <p:nvSpPr>
          <p:cNvPr id="26" name="Titel 1">
            <a:extLst>
              <a:ext uri="{FF2B5EF4-FFF2-40B4-BE49-F238E27FC236}">
                <a16:creationId xmlns:a16="http://schemas.microsoft.com/office/drawing/2014/main" id="{5A6C561C-BE0D-41EF-0D69-71260487ADB7}"/>
              </a:ext>
            </a:extLst>
          </p:cNvPr>
          <p:cNvSpPr txBox="1">
            <a:spLocks/>
          </p:cNvSpPr>
          <p:nvPr/>
        </p:nvSpPr>
        <p:spPr>
          <a:xfrm>
            <a:off x="10975024" y="3111284"/>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dirty="0">
                <a:solidFill>
                  <a:srgbClr val="58B080"/>
                </a:solidFill>
                <a:latin typeface="Koppelaar" panose="02000503000000000000" pitchFamily="2" charset="77"/>
              </a:rPr>
              <a:t>Buiten lokaal</a:t>
            </a:r>
          </a:p>
        </p:txBody>
      </p:sp>
      <p:pic>
        <p:nvPicPr>
          <p:cNvPr id="49" name="Tijdelijke aanduiding voor inhoud 12" descr="Afbeelding met symbool, Graphics, schermopname, grafische vormgeving&#10;&#10;Automatisch gegenereerde beschrijving">
            <a:extLst>
              <a:ext uri="{FF2B5EF4-FFF2-40B4-BE49-F238E27FC236}">
                <a16:creationId xmlns:a16="http://schemas.microsoft.com/office/drawing/2014/main" id="{E8BBA3CB-153C-6E6C-5A6E-E113170549C2}"/>
              </a:ext>
            </a:extLst>
          </p:cNvPr>
          <p:cNvPicPr>
            <a:picLocks noGrp="1" noChangeAspect="1"/>
          </p:cNvPicPr>
          <p:nvPr>
            <p:ph idx="1"/>
          </p:nvPr>
        </p:nvPicPr>
        <p:blipFill rotWithShape="1">
          <a:blip r:embed="rId12" cstate="email">
            <a:extLst>
              <a:ext uri="{28A0092B-C50C-407E-A947-70E740481C1C}">
                <a14:useLocalDpi xmlns:a14="http://schemas.microsoft.com/office/drawing/2010/main"/>
              </a:ext>
            </a:extLst>
          </a:blip>
          <a:srcRect/>
          <a:stretch/>
        </p:blipFill>
        <p:spPr>
          <a:xfrm>
            <a:off x="11403298" y="6124992"/>
            <a:ext cx="1121769" cy="980011"/>
          </a:xfrm>
        </p:spPr>
      </p:pic>
      <p:pic>
        <p:nvPicPr>
          <p:cNvPr id="50" name="Tijdelijke aanduiding voor inhoud 12" descr="Afbeelding met symbool, Graphics, schermopname, grafische vormgeving&#10;&#10;Automatisch gegenereerde beschrijving">
            <a:extLst>
              <a:ext uri="{FF2B5EF4-FFF2-40B4-BE49-F238E27FC236}">
                <a16:creationId xmlns:a16="http://schemas.microsoft.com/office/drawing/2014/main" id="{A0EBFEA5-22F6-A1C3-F311-AD3FFFF5209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51" name="Titel 1">
            <a:extLst>
              <a:ext uri="{FF2B5EF4-FFF2-40B4-BE49-F238E27FC236}">
                <a16:creationId xmlns:a16="http://schemas.microsoft.com/office/drawing/2014/main" id="{741F4D54-709A-1459-4501-01747FDF6985}"/>
              </a:ext>
            </a:extLst>
          </p:cNvPr>
          <p:cNvSpPr txBox="1">
            <a:spLocks/>
          </p:cNvSpPr>
          <p:nvPr/>
        </p:nvSpPr>
        <p:spPr>
          <a:xfrm>
            <a:off x="11569282" y="6200543"/>
            <a:ext cx="622718"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20</a:t>
            </a:fld>
            <a:endParaRPr lang="nl-NL" sz="2400" dirty="0">
              <a:solidFill>
                <a:schemeClr val="bg1"/>
              </a:solidFill>
              <a:latin typeface="Myriad Pro" panose="020B0503030403020204" pitchFamily="34" charset="0"/>
            </a:endParaRPr>
          </a:p>
        </p:txBody>
      </p:sp>
      <p:sp>
        <p:nvSpPr>
          <p:cNvPr id="28" name="Rechthoek 27">
            <a:extLst>
              <a:ext uri="{FF2B5EF4-FFF2-40B4-BE49-F238E27FC236}">
                <a16:creationId xmlns:a16="http://schemas.microsoft.com/office/drawing/2014/main" id="{C23F0CEE-6241-E259-872A-AA206883533F}"/>
              </a:ext>
            </a:extLst>
          </p:cNvPr>
          <p:cNvSpPr/>
          <p:nvPr/>
        </p:nvSpPr>
        <p:spPr>
          <a:xfrm>
            <a:off x="0" y="-10419"/>
            <a:ext cx="3820743" cy="9044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29" name="Afbeelding 28" descr="Afbeelding met schermopname, Graphics, grafische vormgeving, Kleurrijkheid&#10;&#10;Automatisch gegenereerde beschrijving">
            <a:extLst>
              <a:ext uri="{FF2B5EF4-FFF2-40B4-BE49-F238E27FC236}">
                <a16:creationId xmlns:a16="http://schemas.microsoft.com/office/drawing/2014/main" id="{70C84BBE-68F5-612E-3CD6-964AAE69E02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0800000">
            <a:off x="3062685" y="0"/>
            <a:ext cx="1092221" cy="1121445"/>
          </a:xfrm>
          <a:prstGeom prst="rect">
            <a:avLst/>
          </a:prstGeom>
        </p:spPr>
      </p:pic>
      <p:pic>
        <p:nvPicPr>
          <p:cNvPr id="30" name="Afbeelding 29" descr="Afbeelding met schermopname, paars, Lila, Magenta&#10;&#10;Automatisch gegenereerde beschrijving">
            <a:extLst>
              <a:ext uri="{FF2B5EF4-FFF2-40B4-BE49-F238E27FC236}">
                <a16:creationId xmlns:a16="http://schemas.microsoft.com/office/drawing/2014/main" id="{F997577E-3C74-60A3-6A7E-F8B3DD1E0F3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6200000">
            <a:off x="1473690" y="-807051"/>
            <a:ext cx="454808" cy="3402183"/>
          </a:xfrm>
          <a:prstGeom prst="rect">
            <a:avLst/>
          </a:prstGeom>
        </p:spPr>
      </p:pic>
      <p:sp>
        <p:nvSpPr>
          <p:cNvPr id="31" name="Titel 1">
            <a:extLst>
              <a:ext uri="{FF2B5EF4-FFF2-40B4-BE49-F238E27FC236}">
                <a16:creationId xmlns:a16="http://schemas.microsoft.com/office/drawing/2014/main" id="{0C2093F2-1627-0439-9D75-572BC6F9396A}"/>
              </a:ext>
            </a:extLst>
          </p:cNvPr>
          <p:cNvSpPr>
            <a:spLocks noGrp="1"/>
          </p:cNvSpPr>
          <p:nvPr>
            <p:ph type="title"/>
          </p:nvPr>
        </p:nvSpPr>
        <p:spPr>
          <a:xfrm>
            <a:off x="104513" y="-177077"/>
            <a:ext cx="3595586" cy="904459"/>
          </a:xfrm>
        </p:spPr>
        <p:txBody>
          <a:bodyPr>
            <a:normAutofit fontScale="90000"/>
          </a:bodyPr>
          <a:lstStyle/>
          <a:p>
            <a:r>
              <a:rPr lang="nl-NL" sz="6600" dirty="0">
                <a:solidFill>
                  <a:srgbClr val="214859"/>
                </a:solidFill>
                <a:latin typeface="Koppelaar" panose="02000503000000000000" pitchFamily="2" charset="77"/>
              </a:rPr>
              <a:t>Basisontwerp</a:t>
            </a:r>
          </a:p>
        </p:txBody>
      </p:sp>
    </p:spTree>
    <p:extLst>
      <p:ext uri="{BB962C8B-B14F-4D97-AF65-F5344CB8AC3E}">
        <p14:creationId xmlns:p14="http://schemas.microsoft.com/office/powerpoint/2010/main" val="1802971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2269-6CA7-D29A-B8DE-65B55969CE24}"/>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6B094C92-57BD-E679-DFC8-390EF2178ED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16200000">
            <a:off x="2871371" y="-1132204"/>
            <a:ext cx="6449260" cy="9122410"/>
          </a:xfrm>
          <a:prstGeom prst="roundRect">
            <a:avLst/>
          </a:prstGeom>
          <a:ln w="57150">
            <a:solidFill>
              <a:srgbClr val="AF237C"/>
            </a:solidFill>
          </a:ln>
        </p:spPr>
      </p:pic>
      <p:pic>
        <p:nvPicPr>
          <p:cNvPr id="11" name="Afbeelding 10">
            <a:extLst>
              <a:ext uri="{FF2B5EF4-FFF2-40B4-BE49-F238E27FC236}">
                <a16:creationId xmlns:a16="http://schemas.microsoft.com/office/drawing/2014/main" id="{100752BB-FA31-26F2-002E-454C8B66B47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074886" y="3724533"/>
            <a:ext cx="5741954" cy="3548040"/>
          </a:xfrm>
          <a:prstGeom prst="roundRect">
            <a:avLst/>
          </a:prstGeom>
          <a:ln w="57150">
            <a:solidFill>
              <a:srgbClr val="592955"/>
            </a:solidFill>
          </a:ln>
        </p:spPr>
      </p:pic>
      <p:sp>
        <p:nvSpPr>
          <p:cNvPr id="16" name="Titel 1">
            <a:extLst>
              <a:ext uri="{FF2B5EF4-FFF2-40B4-BE49-F238E27FC236}">
                <a16:creationId xmlns:a16="http://schemas.microsoft.com/office/drawing/2014/main" id="{DFF99C27-4DBF-68C0-B489-6ADD3A71751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21</a:t>
            </a:fld>
            <a:endParaRPr lang="nl-NL" sz="1400" dirty="0">
              <a:solidFill>
                <a:schemeClr val="bg1"/>
              </a:solidFill>
              <a:latin typeface="Myriad Pro" panose="020B0503030403020204" pitchFamily="34" charset="0"/>
            </a:endParaRPr>
          </a:p>
        </p:txBody>
      </p:sp>
      <p:sp>
        <p:nvSpPr>
          <p:cNvPr id="4" name="Afgeronde rechthoek 3">
            <a:extLst>
              <a:ext uri="{FF2B5EF4-FFF2-40B4-BE49-F238E27FC236}">
                <a16:creationId xmlns:a16="http://schemas.microsoft.com/office/drawing/2014/main" id="{90E78FD7-18FC-7718-2C7D-938E59ED7333}"/>
              </a:ext>
            </a:extLst>
          </p:cNvPr>
          <p:cNvSpPr/>
          <p:nvPr/>
        </p:nvSpPr>
        <p:spPr>
          <a:xfrm>
            <a:off x="10421007" y="-721192"/>
            <a:ext cx="2395833" cy="4269735"/>
          </a:xfrm>
          <a:prstGeom prst="roundRect">
            <a:avLst/>
          </a:prstGeom>
          <a:solidFill>
            <a:schemeClr val="bg1"/>
          </a:solidFill>
          <a:ln w="5715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7413031E-3605-C1FC-096B-0335165739C2}"/>
              </a:ext>
            </a:extLst>
          </p:cNvPr>
          <p:cNvPicPr>
            <a:picLocks noChangeAspect="1"/>
          </p:cNvPicPr>
          <p:nvPr/>
        </p:nvPicPr>
        <p:blipFill>
          <a:blip r:embed="rId4" cstate="email">
            <a:duotone>
              <a:prstClr val="black"/>
              <a:schemeClr val="bg1">
                <a:lumMod val="95000"/>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0739198" y="219477"/>
            <a:ext cx="554194" cy="481420"/>
          </a:xfrm>
          <a:prstGeom prst="rect">
            <a:avLst/>
          </a:prstGeom>
        </p:spPr>
      </p:pic>
      <p:pic>
        <p:nvPicPr>
          <p:cNvPr id="7" name="Afbeelding 6" descr="Afbeelding met zwart, duisternis, schets, zwart-wit&#10;&#10;Automatisch gegenereerde beschrijving">
            <a:extLst>
              <a:ext uri="{FF2B5EF4-FFF2-40B4-BE49-F238E27FC236}">
                <a16:creationId xmlns:a16="http://schemas.microsoft.com/office/drawing/2014/main" id="{78DADDCF-38E6-EBB3-95A2-347999DBC7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30569" y="148396"/>
            <a:ext cx="401087" cy="581744"/>
          </a:xfrm>
          <a:prstGeom prst="rect">
            <a:avLst/>
          </a:prstGeom>
        </p:spPr>
      </p:pic>
      <p:pic>
        <p:nvPicPr>
          <p:cNvPr id="8" name="Afbeelding 7">
            <a:extLst>
              <a:ext uri="{FF2B5EF4-FFF2-40B4-BE49-F238E27FC236}">
                <a16:creationId xmlns:a16="http://schemas.microsoft.com/office/drawing/2014/main" id="{41BACCCF-FB59-B905-01B2-00A84F5F0E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04244" y="1097452"/>
            <a:ext cx="468530" cy="358007"/>
          </a:xfrm>
          <a:prstGeom prst="rect">
            <a:avLst/>
          </a:prstGeom>
        </p:spPr>
      </p:pic>
      <p:pic>
        <p:nvPicPr>
          <p:cNvPr id="13" name="Afbeelding 12">
            <a:extLst>
              <a:ext uri="{FF2B5EF4-FFF2-40B4-BE49-F238E27FC236}">
                <a16:creationId xmlns:a16="http://schemas.microsoft.com/office/drawing/2014/main" id="{F6D1D9D8-2F9A-9C2D-D907-11EC153605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32821" y="1002240"/>
            <a:ext cx="401510" cy="588921"/>
          </a:xfrm>
          <a:prstGeom prst="rect">
            <a:avLst/>
          </a:prstGeom>
        </p:spPr>
      </p:pic>
      <p:pic>
        <p:nvPicPr>
          <p:cNvPr id="14" name="Afbeelding 13">
            <a:extLst>
              <a:ext uri="{FF2B5EF4-FFF2-40B4-BE49-F238E27FC236}">
                <a16:creationId xmlns:a16="http://schemas.microsoft.com/office/drawing/2014/main" id="{B4E610C5-FB36-16EC-F4B6-29C6C596CB0A}"/>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871681" y="1903913"/>
            <a:ext cx="364608" cy="557254"/>
          </a:xfrm>
          <a:prstGeom prst="rect">
            <a:avLst/>
          </a:prstGeom>
        </p:spPr>
      </p:pic>
      <p:pic>
        <p:nvPicPr>
          <p:cNvPr id="18" name="Afbeelding 17">
            <a:extLst>
              <a:ext uri="{FF2B5EF4-FFF2-40B4-BE49-F238E27FC236}">
                <a16:creationId xmlns:a16="http://schemas.microsoft.com/office/drawing/2014/main" id="{6D61B55F-7D07-5E72-099F-2F9A032DAAEB}"/>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495773" y="1928960"/>
            <a:ext cx="489828" cy="513903"/>
          </a:xfrm>
          <a:prstGeom prst="rect">
            <a:avLst/>
          </a:prstGeom>
        </p:spPr>
      </p:pic>
      <p:pic>
        <p:nvPicPr>
          <p:cNvPr id="19" name="Afbeelding 18">
            <a:extLst>
              <a:ext uri="{FF2B5EF4-FFF2-40B4-BE49-F238E27FC236}">
                <a16:creationId xmlns:a16="http://schemas.microsoft.com/office/drawing/2014/main" id="{FC356D9A-183B-8259-7AF1-0CF8D3C546C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236289" y="2764998"/>
            <a:ext cx="429306" cy="429306"/>
          </a:xfrm>
          <a:prstGeom prst="rect">
            <a:avLst/>
          </a:prstGeom>
        </p:spPr>
      </p:pic>
      <p:sp>
        <p:nvSpPr>
          <p:cNvPr id="20" name="Titel 1">
            <a:extLst>
              <a:ext uri="{FF2B5EF4-FFF2-40B4-BE49-F238E27FC236}">
                <a16:creationId xmlns:a16="http://schemas.microsoft.com/office/drawing/2014/main" id="{DE9A4A62-811C-965D-4D1B-EAD018FD5654}"/>
              </a:ext>
            </a:extLst>
          </p:cNvPr>
          <p:cNvSpPr txBox="1">
            <a:spLocks/>
          </p:cNvSpPr>
          <p:nvPr/>
        </p:nvSpPr>
        <p:spPr>
          <a:xfrm>
            <a:off x="10685323" y="727032"/>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923030"/>
                </a:solidFill>
                <a:latin typeface="Koppelaar" panose="02000503000000000000" pitchFamily="2" charset="77"/>
              </a:rPr>
              <a:t>fantasiespel</a:t>
            </a:r>
          </a:p>
        </p:txBody>
      </p:sp>
      <p:sp>
        <p:nvSpPr>
          <p:cNvPr id="21" name="Titel 1">
            <a:extLst>
              <a:ext uri="{FF2B5EF4-FFF2-40B4-BE49-F238E27FC236}">
                <a16:creationId xmlns:a16="http://schemas.microsoft.com/office/drawing/2014/main" id="{F0766717-876A-8F7F-16FA-565A8FCD6B81}"/>
              </a:ext>
            </a:extLst>
          </p:cNvPr>
          <p:cNvSpPr txBox="1">
            <a:spLocks/>
          </p:cNvSpPr>
          <p:nvPr/>
        </p:nvSpPr>
        <p:spPr>
          <a:xfrm>
            <a:off x="11440000" y="685607"/>
            <a:ext cx="791198" cy="2346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dirty="0">
                <a:solidFill>
                  <a:srgbClr val="B26823"/>
                </a:solidFill>
                <a:latin typeface="Koppelaar" panose="02000503000000000000" pitchFamily="2" charset="77"/>
              </a:rPr>
              <a:t>Routespel</a:t>
            </a:r>
          </a:p>
        </p:txBody>
      </p:sp>
      <p:sp>
        <p:nvSpPr>
          <p:cNvPr id="22" name="Titel 1">
            <a:extLst>
              <a:ext uri="{FF2B5EF4-FFF2-40B4-BE49-F238E27FC236}">
                <a16:creationId xmlns:a16="http://schemas.microsoft.com/office/drawing/2014/main" id="{4935331E-8FF3-C058-E3E6-2077A3EC548E}"/>
              </a:ext>
            </a:extLst>
          </p:cNvPr>
          <p:cNvSpPr txBox="1">
            <a:spLocks/>
          </p:cNvSpPr>
          <p:nvPr/>
        </p:nvSpPr>
        <p:spPr>
          <a:xfrm>
            <a:off x="11376048" y="1587199"/>
            <a:ext cx="999722" cy="182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sz="1000">
                <a:solidFill>
                  <a:srgbClr val="6B9213"/>
                </a:solidFill>
                <a:latin typeface="Koppelaar" panose="02000503000000000000" pitchFamily="2" charset="77"/>
              </a:rPr>
              <a:t>gebonden spel</a:t>
            </a:r>
          </a:p>
        </p:txBody>
      </p:sp>
      <p:sp>
        <p:nvSpPr>
          <p:cNvPr id="23" name="Titel 1">
            <a:extLst>
              <a:ext uri="{FF2B5EF4-FFF2-40B4-BE49-F238E27FC236}">
                <a16:creationId xmlns:a16="http://schemas.microsoft.com/office/drawing/2014/main" id="{481DCC03-1180-1A56-033D-860CB818C248}"/>
              </a:ext>
            </a:extLst>
          </p:cNvPr>
          <p:cNvSpPr txBox="1">
            <a:spLocks/>
          </p:cNvSpPr>
          <p:nvPr/>
        </p:nvSpPr>
        <p:spPr>
          <a:xfrm>
            <a:off x="10562508" y="2397035"/>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2C4756"/>
                </a:solidFill>
                <a:latin typeface="Koppelaar" panose="02000503000000000000" pitchFamily="2" charset="77"/>
              </a:rPr>
              <a:t>Actief spel</a:t>
            </a:r>
          </a:p>
        </p:txBody>
      </p:sp>
      <p:sp>
        <p:nvSpPr>
          <p:cNvPr id="24" name="Titel 1">
            <a:extLst>
              <a:ext uri="{FF2B5EF4-FFF2-40B4-BE49-F238E27FC236}">
                <a16:creationId xmlns:a16="http://schemas.microsoft.com/office/drawing/2014/main" id="{EC2FF501-847D-3005-680F-F21CB8522124}"/>
              </a:ext>
            </a:extLst>
          </p:cNvPr>
          <p:cNvSpPr txBox="1">
            <a:spLocks/>
          </p:cNvSpPr>
          <p:nvPr/>
        </p:nvSpPr>
        <p:spPr>
          <a:xfrm>
            <a:off x="11315867" y="2385593"/>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dirty="0">
                <a:solidFill>
                  <a:srgbClr val="592A55"/>
                </a:solidFill>
                <a:latin typeface="Koppelaar" panose="02000503000000000000" pitchFamily="2" charset="77"/>
              </a:rPr>
              <a:t>Sport</a:t>
            </a:r>
          </a:p>
        </p:txBody>
      </p:sp>
      <p:sp>
        <p:nvSpPr>
          <p:cNvPr id="25" name="Titel 1">
            <a:extLst>
              <a:ext uri="{FF2B5EF4-FFF2-40B4-BE49-F238E27FC236}">
                <a16:creationId xmlns:a16="http://schemas.microsoft.com/office/drawing/2014/main" id="{0D1F82F8-F73A-01D7-2607-E7E20CD167E7}"/>
              </a:ext>
            </a:extLst>
          </p:cNvPr>
          <p:cNvSpPr txBox="1">
            <a:spLocks/>
          </p:cNvSpPr>
          <p:nvPr/>
        </p:nvSpPr>
        <p:spPr>
          <a:xfrm>
            <a:off x="10576494" y="1555569"/>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a:solidFill>
                  <a:srgbClr val="BBAA21"/>
                </a:solidFill>
                <a:latin typeface="Koppelaar" panose="02000503000000000000" pitchFamily="2" charset="77"/>
              </a:rPr>
              <a:t>Schouwen</a:t>
            </a:r>
          </a:p>
        </p:txBody>
      </p:sp>
      <p:sp>
        <p:nvSpPr>
          <p:cNvPr id="26" name="Titel 1">
            <a:extLst>
              <a:ext uri="{FF2B5EF4-FFF2-40B4-BE49-F238E27FC236}">
                <a16:creationId xmlns:a16="http://schemas.microsoft.com/office/drawing/2014/main" id="{5A6C561C-BE0D-41EF-0D69-71260487ADB7}"/>
              </a:ext>
            </a:extLst>
          </p:cNvPr>
          <p:cNvSpPr txBox="1">
            <a:spLocks/>
          </p:cNvSpPr>
          <p:nvPr/>
        </p:nvSpPr>
        <p:spPr>
          <a:xfrm>
            <a:off x="10975024" y="3111284"/>
            <a:ext cx="964041" cy="266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NL" sz="1000" dirty="0">
                <a:solidFill>
                  <a:srgbClr val="58B080"/>
                </a:solidFill>
                <a:latin typeface="Koppelaar" panose="02000503000000000000" pitchFamily="2" charset="77"/>
              </a:rPr>
              <a:t>Buiten lokaal</a:t>
            </a:r>
          </a:p>
        </p:txBody>
      </p:sp>
      <p:pic>
        <p:nvPicPr>
          <p:cNvPr id="49" name="Tijdelijke aanduiding voor inhoud 12" descr="Afbeelding met symbool, Graphics, schermopname, grafische vormgeving&#10;&#10;Automatisch gegenereerde beschrijving">
            <a:extLst>
              <a:ext uri="{FF2B5EF4-FFF2-40B4-BE49-F238E27FC236}">
                <a16:creationId xmlns:a16="http://schemas.microsoft.com/office/drawing/2014/main" id="{E8BBA3CB-153C-6E6C-5A6E-E113170549C2}"/>
              </a:ext>
            </a:extLst>
          </p:cNvPr>
          <p:cNvPicPr>
            <a:picLocks noGrp="1" noChangeAspect="1"/>
          </p:cNvPicPr>
          <p:nvPr>
            <p:ph idx="1"/>
          </p:nvPr>
        </p:nvPicPr>
        <p:blipFill rotWithShape="1">
          <a:blip r:embed="rId12" cstate="email">
            <a:extLst>
              <a:ext uri="{28A0092B-C50C-407E-A947-70E740481C1C}">
                <a14:useLocalDpi xmlns:a14="http://schemas.microsoft.com/office/drawing/2010/main"/>
              </a:ext>
            </a:extLst>
          </a:blip>
          <a:srcRect/>
          <a:stretch/>
        </p:blipFill>
        <p:spPr>
          <a:xfrm>
            <a:off x="11403298" y="6124992"/>
            <a:ext cx="1121769" cy="980011"/>
          </a:xfrm>
        </p:spPr>
      </p:pic>
      <p:pic>
        <p:nvPicPr>
          <p:cNvPr id="50" name="Tijdelijke aanduiding voor inhoud 12" descr="Afbeelding met symbool, Graphics, schermopname, grafische vormgeving&#10;&#10;Automatisch gegenereerde beschrijving">
            <a:extLst>
              <a:ext uri="{FF2B5EF4-FFF2-40B4-BE49-F238E27FC236}">
                <a16:creationId xmlns:a16="http://schemas.microsoft.com/office/drawing/2014/main" id="{A0EBFEA5-22F6-A1C3-F311-AD3FFFF5209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51" name="Titel 1">
            <a:extLst>
              <a:ext uri="{FF2B5EF4-FFF2-40B4-BE49-F238E27FC236}">
                <a16:creationId xmlns:a16="http://schemas.microsoft.com/office/drawing/2014/main" id="{741F4D54-709A-1459-4501-01747FDF6985}"/>
              </a:ext>
            </a:extLst>
          </p:cNvPr>
          <p:cNvSpPr txBox="1">
            <a:spLocks/>
          </p:cNvSpPr>
          <p:nvPr/>
        </p:nvSpPr>
        <p:spPr>
          <a:xfrm>
            <a:off x="11569282" y="6200543"/>
            <a:ext cx="622718"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21</a:t>
            </a:fld>
            <a:endParaRPr lang="nl-NL" sz="2400" dirty="0">
              <a:solidFill>
                <a:schemeClr val="bg1"/>
              </a:solidFill>
              <a:latin typeface="Myriad Pro" panose="020B0503030403020204" pitchFamily="34" charset="0"/>
            </a:endParaRPr>
          </a:p>
        </p:txBody>
      </p:sp>
      <p:sp>
        <p:nvSpPr>
          <p:cNvPr id="27" name="Rechthoek 26">
            <a:extLst>
              <a:ext uri="{FF2B5EF4-FFF2-40B4-BE49-F238E27FC236}">
                <a16:creationId xmlns:a16="http://schemas.microsoft.com/office/drawing/2014/main" id="{8F2201AF-8865-E32A-409A-2FE7EADD4E34}"/>
              </a:ext>
            </a:extLst>
          </p:cNvPr>
          <p:cNvSpPr/>
          <p:nvPr/>
        </p:nvSpPr>
        <p:spPr>
          <a:xfrm>
            <a:off x="0" y="-10419"/>
            <a:ext cx="3820743" cy="9044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28" name="Afbeelding 27" descr="Afbeelding met schermopname, Graphics, grafische vormgeving, Kleurrijkheid&#10;&#10;Automatisch gegenereerde beschrijving">
            <a:extLst>
              <a:ext uri="{FF2B5EF4-FFF2-40B4-BE49-F238E27FC236}">
                <a16:creationId xmlns:a16="http://schemas.microsoft.com/office/drawing/2014/main" id="{038B228F-3B4D-91DE-F3BC-67DEF1ABA24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0800000">
            <a:off x="3062685" y="0"/>
            <a:ext cx="1092221" cy="1121445"/>
          </a:xfrm>
          <a:prstGeom prst="rect">
            <a:avLst/>
          </a:prstGeom>
        </p:spPr>
      </p:pic>
      <p:pic>
        <p:nvPicPr>
          <p:cNvPr id="29" name="Afbeelding 28" descr="Afbeelding met schermopname, paars, Lila, Magenta&#10;&#10;Automatisch gegenereerde beschrijving">
            <a:extLst>
              <a:ext uri="{FF2B5EF4-FFF2-40B4-BE49-F238E27FC236}">
                <a16:creationId xmlns:a16="http://schemas.microsoft.com/office/drawing/2014/main" id="{BBDE9072-BB4F-9031-E5A8-EFF725EAEB9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6200000">
            <a:off x="1473690" y="-807051"/>
            <a:ext cx="454808" cy="3402183"/>
          </a:xfrm>
          <a:prstGeom prst="rect">
            <a:avLst/>
          </a:prstGeom>
        </p:spPr>
      </p:pic>
      <p:sp>
        <p:nvSpPr>
          <p:cNvPr id="30" name="Titel 1">
            <a:extLst>
              <a:ext uri="{FF2B5EF4-FFF2-40B4-BE49-F238E27FC236}">
                <a16:creationId xmlns:a16="http://schemas.microsoft.com/office/drawing/2014/main" id="{37396971-EFF4-C0F5-A03E-581A3A56867A}"/>
              </a:ext>
            </a:extLst>
          </p:cNvPr>
          <p:cNvSpPr>
            <a:spLocks noGrp="1"/>
          </p:cNvSpPr>
          <p:nvPr>
            <p:ph type="title"/>
          </p:nvPr>
        </p:nvSpPr>
        <p:spPr>
          <a:xfrm>
            <a:off x="104513" y="-177077"/>
            <a:ext cx="3595586" cy="904459"/>
          </a:xfrm>
        </p:spPr>
        <p:txBody>
          <a:bodyPr>
            <a:normAutofit fontScale="90000"/>
          </a:bodyPr>
          <a:lstStyle/>
          <a:p>
            <a:r>
              <a:rPr lang="nl-NL" sz="6600" dirty="0">
                <a:solidFill>
                  <a:srgbClr val="214859"/>
                </a:solidFill>
                <a:latin typeface="Koppelaar" panose="02000503000000000000" pitchFamily="2" charset="77"/>
              </a:rPr>
              <a:t>Basisontwerp</a:t>
            </a:r>
          </a:p>
        </p:txBody>
      </p:sp>
    </p:spTree>
    <p:extLst>
      <p:ext uri="{BB962C8B-B14F-4D97-AF65-F5344CB8AC3E}">
        <p14:creationId xmlns:p14="http://schemas.microsoft.com/office/powerpoint/2010/main" val="1569035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2269-6CA7-D29A-B8DE-65B55969CE24}"/>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6B094C92-57BD-E679-DFC8-390EF2178EDF}"/>
              </a:ext>
            </a:extLst>
          </p:cNvPr>
          <p:cNvPicPr>
            <a:picLocks noChangeAspect="1"/>
          </p:cNvPicPr>
          <p:nvPr/>
        </p:nvPicPr>
        <p:blipFill>
          <a:blip r:embed="rId2"/>
          <a:srcRect/>
          <a:stretch/>
        </p:blipFill>
        <p:spPr>
          <a:xfrm rot="16200000">
            <a:off x="1442557" y="-2116301"/>
            <a:ext cx="8413905" cy="11901381"/>
          </a:xfrm>
          <a:prstGeom prst="roundRect">
            <a:avLst/>
          </a:prstGeom>
          <a:ln w="57150">
            <a:noFill/>
          </a:ln>
        </p:spPr>
      </p:pic>
      <p:sp>
        <p:nvSpPr>
          <p:cNvPr id="15" name="Titel 1">
            <a:extLst>
              <a:ext uri="{FF2B5EF4-FFF2-40B4-BE49-F238E27FC236}">
                <a16:creationId xmlns:a16="http://schemas.microsoft.com/office/drawing/2014/main" id="{AE60555C-0EE8-A8C1-5192-708F1C9A310C}"/>
              </a:ext>
            </a:extLst>
          </p:cNvPr>
          <p:cNvSpPr txBox="1">
            <a:spLocks/>
          </p:cNvSpPr>
          <p:nvPr/>
        </p:nvSpPr>
        <p:spPr>
          <a:xfrm>
            <a:off x="11569282" y="6200543"/>
            <a:ext cx="530823"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22</a:t>
            </a:fld>
            <a:endParaRPr lang="nl-NL" sz="2400" dirty="0">
              <a:solidFill>
                <a:schemeClr val="bg1"/>
              </a:solidFill>
              <a:latin typeface="Myriad Pro" panose="020B0503030403020204" pitchFamily="34" charset="0"/>
            </a:endParaRPr>
          </a:p>
        </p:txBody>
      </p:sp>
      <p:pic>
        <p:nvPicPr>
          <p:cNvPr id="32" name="Tijdelijke aanduiding voor inhoud 12" descr="Afbeelding met symbool, Graphics, schermopname, grafische vormgeving&#10;&#10;Automatisch gegenereerde beschrijving">
            <a:extLst>
              <a:ext uri="{FF2B5EF4-FFF2-40B4-BE49-F238E27FC236}">
                <a16:creationId xmlns:a16="http://schemas.microsoft.com/office/drawing/2014/main" id="{9AFE3BA6-88BC-5F80-2F92-A9C5998632E5}"/>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1403298" y="6124992"/>
            <a:ext cx="1121769" cy="980011"/>
          </a:xfrm>
        </p:spPr>
      </p:pic>
      <p:pic>
        <p:nvPicPr>
          <p:cNvPr id="33" name="Tijdelijke aanduiding voor inhoud 12" descr="Afbeelding met symbool, Graphics, schermopname, grafische vormgeving&#10;&#10;Automatisch gegenereerde beschrijving">
            <a:extLst>
              <a:ext uri="{FF2B5EF4-FFF2-40B4-BE49-F238E27FC236}">
                <a16:creationId xmlns:a16="http://schemas.microsoft.com/office/drawing/2014/main" id="{D5EBBFE9-AEAB-39E4-3CE4-C447A7B5E4A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34" name="Titel 1">
            <a:extLst>
              <a:ext uri="{FF2B5EF4-FFF2-40B4-BE49-F238E27FC236}">
                <a16:creationId xmlns:a16="http://schemas.microsoft.com/office/drawing/2014/main" id="{9163958E-A516-A9ED-9DE1-A0FB0C260551}"/>
              </a:ext>
            </a:extLst>
          </p:cNvPr>
          <p:cNvSpPr txBox="1">
            <a:spLocks/>
          </p:cNvSpPr>
          <p:nvPr/>
        </p:nvSpPr>
        <p:spPr>
          <a:xfrm>
            <a:off x="11569282" y="6200543"/>
            <a:ext cx="622718"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22</a:t>
            </a:fld>
            <a:endParaRPr lang="nl-NL" sz="2400"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4078085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ettertype, Graphics, grafische vormgeving, schermopname&#10;&#10;Automatisch gegenereerde beschrijving">
            <a:extLst>
              <a:ext uri="{FF2B5EF4-FFF2-40B4-BE49-F238E27FC236}">
                <a16:creationId xmlns:a16="http://schemas.microsoft.com/office/drawing/2014/main" id="{2AAC0C39-BC0B-EABA-628C-A487ECF247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3647" y="2463092"/>
            <a:ext cx="4998963" cy="1929600"/>
          </a:xfrm>
          <a:prstGeom prst="rect">
            <a:avLst/>
          </a:prstGeom>
        </p:spPr>
      </p:pic>
    </p:spTree>
    <p:extLst>
      <p:ext uri="{BB962C8B-B14F-4D97-AF65-F5344CB8AC3E}">
        <p14:creationId xmlns:p14="http://schemas.microsoft.com/office/powerpoint/2010/main" val="511102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B3873-7A79-09B3-19F6-FF5E4234942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3E2A1A02-0EB3-6616-3EFC-7D2D364BAD25}"/>
              </a:ext>
            </a:extLst>
          </p:cNvPr>
          <p:cNvSpPr/>
          <p:nvPr/>
        </p:nvSpPr>
        <p:spPr>
          <a:xfrm>
            <a:off x="-1641740" y="-1164921"/>
            <a:ext cx="4737100"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4" name="Afbeelding 3" descr="Afbeelding met schermopname, Graphics, grafische vormgeving, Kleurrijkheid&#10;&#10;Automatisch gegenereerde beschrijving">
            <a:extLst>
              <a:ext uri="{FF2B5EF4-FFF2-40B4-BE49-F238E27FC236}">
                <a16:creationId xmlns:a16="http://schemas.microsoft.com/office/drawing/2014/main" id="{E258724D-497C-8B4D-1D90-7A8B482859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2230543" y="0"/>
            <a:ext cx="1092221" cy="1121445"/>
          </a:xfrm>
          <a:prstGeom prst="rect">
            <a:avLst/>
          </a:prstGeom>
        </p:spPr>
      </p:pic>
      <p:pic>
        <p:nvPicPr>
          <p:cNvPr id="5" name="Afbeelding 4" descr="Afbeelding met schermopname, paars, Lila, Magenta&#10;&#10;Automatisch gegenereerde beschrijving">
            <a:extLst>
              <a:ext uri="{FF2B5EF4-FFF2-40B4-BE49-F238E27FC236}">
                <a16:creationId xmlns:a16="http://schemas.microsoft.com/office/drawing/2014/main" id="{3C04AEA7-1DC8-C12B-4E09-4DEF7CD6AA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05902" y="-2097542"/>
            <a:ext cx="454808" cy="5983165"/>
          </a:xfrm>
          <a:prstGeom prst="rect">
            <a:avLst/>
          </a:prstGeom>
        </p:spPr>
      </p:pic>
      <p:pic>
        <p:nvPicPr>
          <p:cNvPr id="6" name="Afbeelding 5" descr="Afbeelding met schermopname, paars, Lila, Magenta&#10;&#10;Automatisch gegenereerde beschrijving">
            <a:extLst>
              <a:ext uri="{FF2B5EF4-FFF2-40B4-BE49-F238E27FC236}">
                <a16:creationId xmlns:a16="http://schemas.microsoft.com/office/drawing/2014/main" id="{42B344F7-FCF7-8E2F-3B9D-59524BAED4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2867956" y="-3008571"/>
            <a:ext cx="454808" cy="3341889"/>
          </a:xfrm>
          <a:prstGeom prst="rect">
            <a:avLst/>
          </a:prstGeom>
        </p:spPr>
      </p:pic>
      <p:pic>
        <p:nvPicPr>
          <p:cNvPr id="7" name="Tijdelijke aanduiding voor inhoud 12" descr="Afbeelding met symbool, Graphics, schermopname, grafische vormgeving&#10;&#10;Automatisch gegenereerde beschrijving">
            <a:extLst>
              <a:ext uri="{FF2B5EF4-FFF2-40B4-BE49-F238E27FC236}">
                <a16:creationId xmlns:a16="http://schemas.microsoft.com/office/drawing/2014/main" id="{5F19644C-6294-1E1A-BD7A-BFC84E435D6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403298" y="6124992"/>
            <a:ext cx="1121769" cy="980011"/>
          </a:xfrm>
          <a:prstGeom prst="rect">
            <a:avLst/>
          </a:prstGeom>
        </p:spPr>
      </p:pic>
      <p:pic>
        <p:nvPicPr>
          <p:cNvPr id="8" name="Tijdelijke aanduiding voor inhoud 12" descr="Afbeelding met symbool, Graphics, schermopname, grafische vormgeving&#10;&#10;Automatisch gegenereerde beschrijving">
            <a:extLst>
              <a:ext uri="{FF2B5EF4-FFF2-40B4-BE49-F238E27FC236}">
                <a16:creationId xmlns:a16="http://schemas.microsoft.com/office/drawing/2014/main" id="{6AC69A0A-CAFD-26BD-FF56-7F75AD3E4ED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9" name="Titel 1">
            <a:extLst>
              <a:ext uri="{FF2B5EF4-FFF2-40B4-BE49-F238E27FC236}">
                <a16:creationId xmlns:a16="http://schemas.microsoft.com/office/drawing/2014/main" id="{AF683D3F-7AF4-3380-7944-FB08A3D8FF7E}"/>
              </a:ext>
            </a:extLst>
          </p:cNvPr>
          <p:cNvSpPr txBox="1">
            <a:spLocks/>
          </p:cNvSpPr>
          <p:nvPr/>
        </p:nvSpPr>
        <p:spPr>
          <a:xfrm>
            <a:off x="11569282" y="6200543"/>
            <a:ext cx="297685"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3</a:t>
            </a:fld>
            <a:endParaRPr lang="nl-NL" sz="2400" dirty="0">
              <a:solidFill>
                <a:schemeClr val="bg1"/>
              </a:solidFill>
              <a:latin typeface="Myriad Pro" panose="020B0503030403020204" pitchFamily="34" charset="0"/>
            </a:endParaRPr>
          </a:p>
        </p:txBody>
      </p:sp>
      <p:sp>
        <p:nvSpPr>
          <p:cNvPr id="10" name="Titel 1">
            <a:extLst>
              <a:ext uri="{FF2B5EF4-FFF2-40B4-BE49-F238E27FC236}">
                <a16:creationId xmlns:a16="http://schemas.microsoft.com/office/drawing/2014/main" id="{6E246B3D-6FB2-7954-D8A6-EE60BC284C7A}"/>
              </a:ext>
            </a:extLst>
          </p:cNvPr>
          <p:cNvSpPr txBox="1">
            <a:spLocks/>
          </p:cNvSpPr>
          <p:nvPr/>
        </p:nvSpPr>
        <p:spPr>
          <a:xfrm>
            <a:off x="104512" y="-177077"/>
            <a:ext cx="4090737" cy="904459"/>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600" dirty="0">
                <a:solidFill>
                  <a:srgbClr val="214859"/>
                </a:solidFill>
                <a:latin typeface="Koppelaar" panose="02000503000000000000" pitchFamily="2" charset="77"/>
              </a:rPr>
              <a:t>Speltypes</a:t>
            </a:r>
          </a:p>
        </p:txBody>
      </p:sp>
      <p:sp>
        <p:nvSpPr>
          <p:cNvPr id="23" name="Ovaal 22">
            <a:extLst>
              <a:ext uri="{FF2B5EF4-FFF2-40B4-BE49-F238E27FC236}">
                <a16:creationId xmlns:a16="http://schemas.microsoft.com/office/drawing/2014/main" id="{82D612B2-934B-F04F-51F8-29FEE3F2D7ED}"/>
              </a:ext>
            </a:extLst>
          </p:cNvPr>
          <p:cNvSpPr>
            <a:spLocks noChangeAspect="1"/>
          </p:cNvSpPr>
          <p:nvPr/>
        </p:nvSpPr>
        <p:spPr>
          <a:xfrm>
            <a:off x="1902799" y="4165343"/>
            <a:ext cx="1801548" cy="1800000"/>
          </a:xfrm>
          <a:prstGeom prst="ellipse">
            <a:avLst/>
          </a:prstGeom>
          <a:solidFill>
            <a:srgbClr val="56B07D"/>
          </a:solidFill>
          <a:ln w="57150">
            <a:solidFill>
              <a:srgbClr val="2BA9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Afbeelding 23">
            <a:extLst>
              <a:ext uri="{FF2B5EF4-FFF2-40B4-BE49-F238E27FC236}">
                <a16:creationId xmlns:a16="http://schemas.microsoft.com/office/drawing/2014/main" id="{74670863-D7E2-C67F-D620-DD77C7D93B16}"/>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311674" y="4314288"/>
            <a:ext cx="892452" cy="1485149"/>
          </a:xfrm>
          <a:prstGeom prst="rect">
            <a:avLst/>
          </a:prstGeom>
        </p:spPr>
      </p:pic>
      <p:grpSp>
        <p:nvGrpSpPr>
          <p:cNvPr id="32" name="Groep 31">
            <a:extLst>
              <a:ext uri="{FF2B5EF4-FFF2-40B4-BE49-F238E27FC236}">
                <a16:creationId xmlns:a16="http://schemas.microsoft.com/office/drawing/2014/main" id="{9841A014-DD09-D368-CF3F-0113A9391A69}"/>
              </a:ext>
            </a:extLst>
          </p:cNvPr>
          <p:cNvGrpSpPr/>
          <p:nvPr/>
        </p:nvGrpSpPr>
        <p:grpSpPr>
          <a:xfrm>
            <a:off x="1904347" y="1304325"/>
            <a:ext cx="1800000" cy="1800000"/>
            <a:chOff x="7403349" y="1387341"/>
            <a:chExt cx="1800000" cy="1800000"/>
          </a:xfrm>
        </p:grpSpPr>
        <p:sp>
          <p:nvSpPr>
            <p:cNvPr id="25" name="Ovaal 24">
              <a:extLst>
                <a:ext uri="{FF2B5EF4-FFF2-40B4-BE49-F238E27FC236}">
                  <a16:creationId xmlns:a16="http://schemas.microsoft.com/office/drawing/2014/main" id="{DA05B5FF-60F1-8385-7E60-341E75E8E098}"/>
                </a:ext>
              </a:extLst>
            </p:cNvPr>
            <p:cNvSpPr/>
            <p:nvPr/>
          </p:nvSpPr>
          <p:spPr>
            <a:xfrm>
              <a:off x="7403349" y="1387341"/>
              <a:ext cx="1800000" cy="1800000"/>
            </a:xfrm>
            <a:prstGeom prst="ellipse">
              <a:avLst/>
            </a:prstGeom>
            <a:solidFill>
              <a:srgbClr val="629CC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6" name="Afbeelding 25">
              <a:extLst>
                <a:ext uri="{FF2B5EF4-FFF2-40B4-BE49-F238E27FC236}">
                  <a16:creationId xmlns:a16="http://schemas.microsoft.com/office/drawing/2014/main" id="{D35DCE62-02C3-6B94-08D2-2BCC6FD8BC37}"/>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7700902" y="1585238"/>
              <a:ext cx="1223355" cy="1373338"/>
            </a:xfrm>
            <a:prstGeom prst="rect">
              <a:avLst/>
            </a:prstGeom>
            <a:ln>
              <a:noFill/>
            </a:ln>
          </p:spPr>
        </p:pic>
      </p:grpSp>
      <p:sp>
        <p:nvSpPr>
          <p:cNvPr id="27" name="Ovaal 26">
            <a:extLst>
              <a:ext uri="{FF2B5EF4-FFF2-40B4-BE49-F238E27FC236}">
                <a16:creationId xmlns:a16="http://schemas.microsoft.com/office/drawing/2014/main" id="{9915F290-073D-8DA6-013E-42C685870007}"/>
              </a:ext>
            </a:extLst>
          </p:cNvPr>
          <p:cNvSpPr/>
          <p:nvPr/>
        </p:nvSpPr>
        <p:spPr>
          <a:xfrm>
            <a:off x="8649682" y="1141298"/>
            <a:ext cx="1800000" cy="1800000"/>
          </a:xfrm>
          <a:prstGeom prst="ellipse">
            <a:avLst/>
          </a:prstGeom>
          <a:solidFill>
            <a:srgbClr val="FFDB7F"/>
          </a:solidFill>
          <a:ln w="57150">
            <a:solidFill>
              <a:srgbClr val="FCBD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extLst>
              <a:ext uri="{FF2B5EF4-FFF2-40B4-BE49-F238E27FC236}">
                <a16:creationId xmlns:a16="http://schemas.microsoft.com/office/drawing/2014/main" id="{BA31F517-4066-D2AF-153C-61C83AA86BB5}"/>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038233" y="1318555"/>
            <a:ext cx="1106202" cy="1445484"/>
          </a:xfrm>
          <a:prstGeom prst="rect">
            <a:avLst/>
          </a:prstGeom>
        </p:spPr>
      </p:pic>
      <p:grpSp>
        <p:nvGrpSpPr>
          <p:cNvPr id="31" name="Groep 30">
            <a:extLst>
              <a:ext uri="{FF2B5EF4-FFF2-40B4-BE49-F238E27FC236}">
                <a16:creationId xmlns:a16="http://schemas.microsoft.com/office/drawing/2014/main" id="{079D44F4-86EF-AA44-5419-898106B57B9A}"/>
              </a:ext>
            </a:extLst>
          </p:cNvPr>
          <p:cNvGrpSpPr/>
          <p:nvPr/>
        </p:nvGrpSpPr>
        <p:grpSpPr>
          <a:xfrm>
            <a:off x="8649682" y="4394104"/>
            <a:ext cx="1800000" cy="1800000"/>
            <a:chOff x="3095360" y="1382882"/>
            <a:chExt cx="1800000" cy="1800000"/>
          </a:xfrm>
        </p:grpSpPr>
        <p:sp>
          <p:nvSpPr>
            <p:cNvPr id="29" name="Ovaal 28">
              <a:extLst>
                <a:ext uri="{FF2B5EF4-FFF2-40B4-BE49-F238E27FC236}">
                  <a16:creationId xmlns:a16="http://schemas.microsoft.com/office/drawing/2014/main" id="{575E63D5-4625-18DD-833C-860EDD5331F5}"/>
                </a:ext>
              </a:extLst>
            </p:cNvPr>
            <p:cNvSpPr>
              <a:spLocks noChangeAspect="1"/>
            </p:cNvSpPr>
            <p:nvPr/>
          </p:nvSpPr>
          <p:spPr>
            <a:xfrm>
              <a:off x="3095360" y="1382882"/>
              <a:ext cx="1800000" cy="1800000"/>
            </a:xfrm>
            <a:prstGeom prst="ellipse">
              <a:avLst/>
            </a:prstGeom>
            <a:solidFill>
              <a:srgbClr val="EF7E86"/>
            </a:solidFill>
            <a:ln w="57150">
              <a:solidFill>
                <a:srgbClr val="E61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 name="Afbeelding 29">
              <a:extLst>
                <a:ext uri="{FF2B5EF4-FFF2-40B4-BE49-F238E27FC236}">
                  <a16:creationId xmlns:a16="http://schemas.microsoft.com/office/drawing/2014/main" id="{820C4F69-5853-7F60-955D-5A4B117D3307}"/>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357700" y="1603502"/>
              <a:ext cx="1376616" cy="1415462"/>
            </a:xfrm>
            <a:prstGeom prst="rect">
              <a:avLst/>
            </a:prstGeom>
          </p:spPr>
        </p:pic>
      </p:grpSp>
      <p:sp>
        <p:nvSpPr>
          <p:cNvPr id="35" name="Titel 1">
            <a:extLst>
              <a:ext uri="{FF2B5EF4-FFF2-40B4-BE49-F238E27FC236}">
                <a16:creationId xmlns:a16="http://schemas.microsoft.com/office/drawing/2014/main" id="{616D60BB-E70F-0FEC-2269-17291245B384}"/>
              </a:ext>
            </a:extLst>
          </p:cNvPr>
          <p:cNvSpPr txBox="1">
            <a:spLocks/>
          </p:cNvSpPr>
          <p:nvPr/>
        </p:nvSpPr>
        <p:spPr>
          <a:xfrm>
            <a:off x="3572265" y="1588515"/>
            <a:ext cx="2153728" cy="536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rgbClr val="0070C0"/>
                </a:solidFill>
                <a:latin typeface="Koppelaar" panose="02000503000000000000" pitchFamily="2" charset="77"/>
              </a:rPr>
              <a:t>Schouwer</a:t>
            </a:r>
          </a:p>
        </p:txBody>
      </p:sp>
      <p:sp>
        <p:nvSpPr>
          <p:cNvPr id="36" name="Titel 1">
            <a:extLst>
              <a:ext uri="{FF2B5EF4-FFF2-40B4-BE49-F238E27FC236}">
                <a16:creationId xmlns:a16="http://schemas.microsoft.com/office/drawing/2014/main" id="{4FD4AFEB-B221-CDB2-D105-A26768C1C12A}"/>
              </a:ext>
            </a:extLst>
          </p:cNvPr>
          <p:cNvSpPr txBox="1">
            <a:spLocks/>
          </p:cNvSpPr>
          <p:nvPr/>
        </p:nvSpPr>
        <p:spPr>
          <a:xfrm>
            <a:off x="3826689" y="4632413"/>
            <a:ext cx="1450325" cy="536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rgbClr val="2BA951"/>
                </a:solidFill>
                <a:latin typeface="Koppelaar" panose="02000503000000000000" pitchFamily="2" charset="77"/>
              </a:rPr>
              <a:t>Bouwer</a:t>
            </a:r>
          </a:p>
        </p:txBody>
      </p:sp>
      <p:sp>
        <p:nvSpPr>
          <p:cNvPr id="37" name="Titel 1">
            <a:extLst>
              <a:ext uri="{FF2B5EF4-FFF2-40B4-BE49-F238E27FC236}">
                <a16:creationId xmlns:a16="http://schemas.microsoft.com/office/drawing/2014/main" id="{0E22E4C4-81F2-D17D-4A35-CB622178C5B4}"/>
              </a:ext>
            </a:extLst>
          </p:cNvPr>
          <p:cNvSpPr txBox="1">
            <a:spLocks/>
          </p:cNvSpPr>
          <p:nvPr/>
        </p:nvSpPr>
        <p:spPr>
          <a:xfrm>
            <a:off x="7062468" y="4677403"/>
            <a:ext cx="1475725" cy="536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rgbClr val="E61A21"/>
                </a:solidFill>
                <a:latin typeface="Koppelaar" panose="02000503000000000000" pitchFamily="2" charset="77"/>
              </a:rPr>
              <a:t>Rouwer</a:t>
            </a:r>
          </a:p>
        </p:txBody>
      </p:sp>
      <p:sp>
        <p:nvSpPr>
          <p:cNvPr id="38" name="Titel 1">
            <a:extLst>
              <a:ext uri="{FF2B5EF4-FFF2-40B4-BE49-F238E27FC236}">
                <a16:creationId xmlns:a16="http://schemas.microsoft.com/office/drawing/2014/main" id="{F01204E9-9593-1E55-1949-6F185D6EAF14}"/>
              </a:ext>
            </a:extLst>
          </p:cNvPr>
          <p:cNvSpPr txBox="1">
            <a:spLocks/>
          </p:cNvSpPr>
          <p:nvPr/>
        </p:nvSpPr>
        <p:spPr>
          <a:xfrm>
            <a:off x="7024520" y="1608368"/>
            <a:ext cx="1450325" cy="536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nl-NL" dirty="0">
                <a:solidFill>
                  <a:srgbClr val="FCBD14"/>
                </a:solidFill>
                <a:latin typeface="Koppelaar" panose="02000503000000000000" pitchFamily="2" charset="77"/>
              </a:rPr>
              <a:t>Douwer</a:t>
            </a:r>
          </a:p>
        </p:txBody>
      </p:sp>
      <p:sp>
        <p:nvSpPr>
          <p:cNvPr id="39" name="Tekstvak 38">
            <a:extLst>
              <a:ext uri="{FF2B5EF4-FFF2-40B4-BE49-F238E27FC236}">
                <a16:creationId xmlns:a16="http://schemas.microsoft.com/office/drawing/2014/main" id="{A9B7AA72-0B55-B6AA-B666-B7A546985E5F}"/>
              </a:ext>
            </a:extLst>
          </p:cNvPr>
          <p:cNvSpPr txBox="1"/>
          <p:nvPr/>
        </p:nvSpPr>
        <p:spPr>
          <a:xfrm>
            <a:off x="3749129" y="2072589"/>
            <a:ext cx="1800000" cy="584775"/>
          </a:xfrm>
          <a:prstGeom prst="rect">
            <a:avLst/>
          </a:prstGeom>
          <a:noFill/>
        </p:spPr>
        <p:txBody>
          <a:bodyPr wrap="square">
            <a:spAutoFit/>
          </a:bodyPr>
          <a:lstStyle/>
          <a:p>
            <a:pPr algn="ctr"/>
            <a:r>
              <a:rPr lang="nl-NL" sz="1600" dirty="0">
                <a:solidFill>
                  <a:srgbClr val="214859"/>
                </a:solidFill>
                <a:effectLst/>
                <a:latin typeface="Myriad Pro" panose="020B0503030403020204" pitchFamily="34" charset="0"/>
              </a:rPr>
              <a:t>Rustig zitten &amp;</a:t>
            </a:r>
          </a:p>
          <a:p>
            <a:pPr algn="ctr"/>
            <a:r>
              <a:rPr lang="nl-NL" sz="1600" dirty="0">
                <a:solidFill>
                  <a:srgbClr val="214859"/>
                </a:solidFill>
                <a:latin typeface="Myriad Pro" panose="020B0503030403020204" pitchFamily="34" charset="0"/>
              </a:rPr>
              <a:t>(Mee) genieten</a:t>
            </a:r>
            <a:endParaRPr lang="nl-NL" sz="1600" dirty="0">
              <a:solidFill>
                <a:srgbClr val="214859"/>
              </a:solidFill>
              <a:effectLst/>
              <a:latin typeface="Myriad Pro" panose="020B0503030403020204" pitchFamily="34" charset="0"/>
            </a:endParaRPr>
          </a:p>
        </p:txBody>
      </p:sp>
      <p:sp>
        <p:nvSpPr>
          <p:cNvPr id="40" name="Tekstvak 39">
            <a:extLst>
              <a:ext uri="{FF2B5EF4-FFF2-40B4-BE49-F238E27FC236}">
                <a16:creationId xmlns:a16="http://schemas.microsoft.com/office/drawing/2014/main" id="{EE46F546-3E2B-5368-F106-BCB8F93E631A}"/>
              </a:ext>
            </a:extLst>
          </p:cNvPr>
          <p:cNvSpPr txBox="1"/>
          <p:nvPr/>
        </p:nvSpPr>
        <p:spPr>
          <a:xfrm>
            <a:off x="6900330" y="5161477"/>
            <a:ext cx="1800000" cy="584775"/>
          </a:xfrm>
          <a:prstGeom prst="rect">
            <a:avLst/>
          </a:prstGeom>
          <a:noFill/>
        </p:spPr>
        <p:txBody>
          <a:bodyPr wrap="square">
            <a:spAutoFit/>
          </a:bodyPr>
          <a:lstStyle/>
          <a:p>
            <a:pPr algn="ctr"/>
            <a:r>
              <a:rPr lang="nl-NL" sz="1600" dirty="0">
                <a:solidFill>
                  <a:srgbClr val="214859"/>
                </a:solidFill>
                <a:effectLst/>
                <a:latin typeface="Myriad Pro" panose="020B0503030403020204" pitchFamily="34" charset="0"/>
              </a:rPr>
              <a:t>Ondernemend &amp;</a:t>
            </a:r>
          </a:p>
          <a:p>
            <a:pPr algn="ctr"/>
            <a:r>
              <a:rPr lang="nl-NL" sz="1600" dirty="0">
                <a:solidFill>
                  <a:srgbClr val="214859"/>
                </a:solidFill>
                <a:latin typeface="Myriad Pro" panose="020B0503030403020204" pitchFamily="34" charset="0"/>
              </a:rPr>
              <a:t>Lekker actief</a:t>
            </a:r>
            <a:endParaRPr lang="nl-NL" sz="1600" dirty="0">
              <a:solidFill>
                <a:srgbClr val="214859"/>
              </a:solidFill>
              <a:effectLst/>
              <a:latin typeface="Myriad Pro" panose="020B0503030403020204" pitchFamily="34" charset="0"/>
            </a:endParaRPr>
          </a:p>
        </p:txBody>
      </p:sp>
      <p:sp>
        <p:nvSpPr>
          <p:cNvPr id="41" name="Tekstvak 40">
            <a:extLst>
              <a:ext uri="{FF2B5EF4-FFF2-40B4-BE49-F238E27FC236}">
                <a16:creationId xmlns:a16="http://schemas.microsoft.com/office/drawing/2014/main" id="{1A3780EC-8CC2-0C3D-C4F8-44AA3ACE2B42}"/>
              </a:ext>
            </a:extLst>
          </p:cNvPr>
          <p:cNvSpPr txBox="1"/>
          <p:nvPr/>
        </p:nvSpPr>
        <p:spPr>
          <a:xfrm>
            <a:off x="3651851" y="5122340"/>
            <a:ext cx="1800000" cy="584775"/>
          </a:xfrm>
          <a:prstGeom prst="rect">
            <a:avLst/>
          </a:prstGeom>
          <a:noFill/>
        </p:spPr>
        <p:txBody>
          <a:bodyPr wrap="square">
            <a:spAutoFit/>
          </a:bodyPr>
          <a:lstStyle/>
          <a:p>
            <a:pPr algn="ctr"/>
            <a:r>
              <a:rPr lang="nl-NL" sz="1600" dirty="0">
                <a:solidFill>
                  <a:srgbClr val="214859"/>
                </a:solidFill>
                <a:effectLst/>
                <a:latin typeface="Myriad Pro" panose="020B0503030403020204" pitchFamily="34" charset="0"/>
              </a:rPr>
              <a:t>Maakt, Denkt &amp;</a:t>
            </a:r>
          </a:p>
          <a:p>
            <a:pPr algn="ctr"/>
            <a:r>
              <a:rPr lang="nl-NL" sz="1600" dirty="0">
                <a:solidFill>
                  <a:srgbClr val="214859"/>
                </a:solidFill>
                <a:latin typeface="Myriad Pro" panose="020B0503030403020204" pitchFamily="34" charset="0"/>
              </a:rPr>
              <a:t>Eigenspel</a:t>
            </a:r>
            <a:endParaRPr lang="nl-NL" sz="1600" dirty="0">
              <a:solidFill>
                <a:srgbClr val="214859"/>
              </a:solidFill>
              <a:effectLst/>
              <a:latin typeface="Myriad Pro" panose="020B0503030403020204" pitchFamily="34" charset="0"/>
            </a:endParaRPr>
          </a:p>
        </p:txBody>
      </p:sp>
      <p:sp>
        <p:nvSpPr>
          <p:cNvPr id="42" name="Tekstvak 41">
            <a:extLst>
              <a:ext uri="{FF2B5EF4-FFF2-40B4-BE49-F238E27FC236}">
                <a16:creationId xmlns:a16="http://schemas.microsoft.com/office/drawing/2014/main" id="{ED1A1248-B4D4-C6AF-9D61-7725FB125CEA}"/>
              </a:ext>
            </a:extLst>
          </p:cNvPr>
          <p:cNvSpPr txBox="1"/>
          <p:nvPr/>
        </p:nvSpPr>
        <p:spPr>
          <a:xfrm>
            <a:off x="6849682" y="2098295"/>
            <a:ext cx="1800000" cy="584775"/>
          </a:xfrm>
          <a:prstGeom prst="rect">
            <a:avLst/>
          </a:prstGeom>
          <a:noFill/>
        </p:spPr>
        <p:txBody>
          <a:bodyPr wrap="square">
            <a:spAutoFit/>
          </a:bodyPr>
          <a:lstStyle/>
          <a:p>
            <a:pPr algn="ctr"/>
            <a:r>
              <a:rPr lang="nl-NL" sz="1600" dirty="0">
                <a:solidFill>
                  <a:srgbClr val="214859"/>
                </a:solidFill>
                <a:effectLst/>
                <a:latin typeface="Myriad Pro" panose="020B0503030403020204" pitchFamily="34" charset="0"/>
              </a:rPr>
              <a:t>Geeft eige</a:t>
            </a:r>
            <a:r>
              <a:rPr lang="nl-NL" sz="1600" dirty="0">
                <a:solidFill>
                  <a:srgbClr val="214859"/>
                </a:solidFill>
                <a:latin typeface="Myriad Pro" panose="020B0503030403020204" pitchFamily="34" charset="0"/>
              </a:rPr>
              <a:t>n draai</a:t>
            </a:r>
            <a:r>
              <a:rPr lang="nl-NL" sz="1600" dirty="0">
                <a:solidFill>
                  <a:srgbClr val="214859"/>
                </a:solidFill>
                <a:effectLst/>
                <a:latin typeface="Myriad Pro" panose="020B0503030403020204" pitchFamily="34" charset="0"/>
              </a:rPr>
              <a:t> &amp;</a:t>
            </a:r>
          </a:p>
          <a:p>
            <a:pPr algn="ctr"/>
            <a:r>
              <a:rPr lang="nl-NL" sz="1600" dirty="0">
                <a:solidFill>
                  <a:srgbClr val="214859"/>
                </a:solidFill>
                <a:latin typeface="Myriad Pro" panose="020B0503030403020204" pitchFamily="34" charset="0"/>
              </a:rPr>
              <a:t>Samen spelen</a:t>
            </a:r>
            <a:endParaRPr lang="nl-NL" sz="1600" dirty="0">
              <a:solidFill>
                <a:srgbClr val="214859"/>
              </a:solidFill>
              <a:effectLst/>
              <a:latin typeface="Myriad Pro" panose="020B0503030403020204" pitchFamily="34" charset="0"/>
            </a:endParaRPr>
          </a:p>
        </p:txBody>
      </p:sp>
    </p:spTree>
    <p:extLst>
      <p:ext uri="{BB962C8B-B14F-4D97-AF65-F5344CB8AC3E}">
        <p14:creationId xmlns:p14="http://schemas.microsoft.com/office/powerpoint/2010/main" val="2842704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7835C-667F-EA9E-ADAC-2F788D1DBD76}"/>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C7DC8B63-3361-0EDE-FE45-48AA10A6C894}"/>
              </a:ext>
            </a:extLst>
          </p:cNvPr>
          <p:cNvSpPr/>
          <p:nvPr/>
        </p:nvSpPr>
        <p:spPr>
          <a:xfrm>
            <a:off x="-1610883" y="-1148627"/>
            <a:ext cx="7432940"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4" name="Afbeelding 3" descr="Afbeelding met schermopname, Graphics, grafische vormgeving, Kleurrijkheid&#10;&#10;Automatisch gegenereerde beschrijving">
            <a:extLst>
              <a:ext uri="{FF2B5EF4-FFF2-40B4-BE49-F238E27FC236}">
                <a16:creationId xmlns:a16="http://schemas.microsoft.com/office/drawing/2014/main" id="{385A231E-E2E1-22AA-A3AC-6CB71D5A6F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4834582" y="0"/>
            <a:ext cx="1092221" cy="1121445"/>
          </a:xfrm>
          <a:prstGeom prst="rect">
            <a:avLst/>
          </a:prstGeom>
        </p:spPr>
      </p:pic>
      <p:pic>
        <p:nvPicPr>
          <p:cNvPr id="5" name="Afbeelding 4" descr="Afbeelding met schermopname, paars, Lila, Magenta&#10;&#10;Automatisch gegenereerde beschrijving">
            <a:extLst>
              <a:ext uri="{FF2B5EF4-FFF2-40B4-BE49-F238E27FC236}">
                <a16:creationId xmlns:a16="http://schemas.microsoft.com/office/drawing/2014/main" id="{AE324BC9-3407-3AA6-E540-8C76F541FD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1798137" y="-2097542"/>
            <a:ext cx="454808" cy="5983165"/>
          </a:xfrm>
          <a:prstGeom prst="rect">
            <a:avLst/>
          </a:prstGeom>
        </p:spPr>
      </p:pic>
      <p:pic>
        <p:nvPicPr>
          <p:cNvPr id="6" name="Afbeelding 5" descr="Afbeelding met schermopname, paars, Lila, Magenta&#10;&#10;Automatisch gegenereerde beschrijving">
            <a:extLst>
              <a:ext uri="{FF2B5EF4-FFF2-40B4-BE49-F238E27FC236}">
                <a16:creationId xmlns:a16="http://schemas.microsoft.com/office/drawing/2014/main" id="{81E92871-B05C-9C54-085F-751FCAE8A4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5471995" y="-3008571"/>
            <a:ext cx="454808" cy="3341889"/>
          </a:xfrm>
          <a:prstGeom prst="rect">
            <a:avLst/>
          </a:prstGeom>
        </p:spPr>
      </p:pic>
      <p:pic>
        <p:nvPicPr>
          <p:cNvPr id="7" name="Tijdelijke aanduiding voor inhoud 12" descr="Afbeelding met symbool, Graphics, schermopname, grafische vormgeving&#10;&#10;Automatisch gegenereerde beschrijving">
            <a:extLst>
              <a:ext uri="{FF2B5EF4-FFF2-40B4-BE49-F238E27FC236}">
                <a16:creationId xmlns:a16="http://schemas.microsoft.com/office/drawing/2014/main" id="{9629F815-09A6-0493-A410-0DD5681A64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403298" y="6124992"/>
            <a:ext cx="1121769" cy="980011"/>
          </a:xfrm>
          <a:prstGeom prst="rect">
            <a:avLst/>
          </a:prstGeom>
        </p:spPr>
      </p:pic>
      <p:pic>
        <p:nvPicPr>
          <p:cNvPr id="8" name="Tijdelijke aanduiding voor inhoud 12" descr="Afbeelding met symbool, Graphics, schermopname, grafische vormgeving&#10;&#10;Automatisch gegenereerde beschrijving">
            <a:extLst>
              <a:ext uri="{FF2B5EF4-FFF2-40B4-BE49-F238E27FC236}">
                <a16:creationId xmlns:a16="http://schemas.microsoft.com/office/drawing/2014/main" id="{F1A65E0C-C2C2-257B-F522-8DF4179A8DC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9" name="Titel 1">
            <a:extLst>
              <a:ext uri="{FF2B5EF4-FFF2-40B4-BE49-F238E27FC236}">
                <a16:creationId xmlns:a16="http://schemas.microsoft.com/office/drawing/2014/main" id="{8A0B9E10-A469-F1F5-8773-EAF5EA6FA2F7}"/>
              </a:ext>
            </a:extLst>
          </p:cNvPr>
          <p:cNvSpPr txBox="1">
            <a:spLocks/>
          </p:cNvSpPr>
          <p:nvPr/>
        </p:nvSpPr>
        <p:spPr>
          <a:xfrm>
            <a:off x="11569282" y="6200543"/>
            <a:ext cx="297685"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4</a:t>
            </a:fld>
            <a:endParaRPr lang="nl-NL" sz="2400" dirty="0">
              <a:solidFill>
                <a:schemeClr val="bg1"/>
              </a:solidFill>
              <a:latin typeface="Myriad Pro" panose="020B0503030403020204" pitchFamily="34" charset="0"/>
            </a:endParaRPr>
          </a:p>
        </p:txBody>
      </p:sp>
      <p:sp>
        <p:nvSpPr>
          <p:cNvPr id="10" name="Titel 1">
            <a:extLst>
              <a:ext uri="{FF2B5EF4-FFF2-40B4-BE49-F238E27FC236}">
                <a16:creationId xmlns:a16="http://schemas.microsoft.com/office/drawing/2014/main" id="{3D24EBBF-5A58-DBA5-D00A-EED925D28970}"/>
              </a:ext>
            </a:extLst>
          </p:cNvPr>
          <p:cNvSpPr txBox="1">
            <a:spLocks/>
          </p:cNvSpPr>
          <p:nvPr/>
        </p:nvSpPr>
        <p:spPr>
          <a:xfrm>
            <a:off x="104513" y="-177077"/>
            <a:ext cx="2714888" cy="904459"/>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600" dirty="0">
                <a:solidFill>
                  <a:srgbClr val="214859"/>
                </a:solidFill>
                <a:latin typeface="Koppelaar" panose="02000503000000000000" pitchFamily="2" charset="77"/>
              </a:rPr>
              <a:t>Speltypes</a:t>
            </a:r>
          </a:p>
        </p:txBody>
      </p:sp>
      <p:sp>
        <p:nvSpPr>
          <p:cNvPr id="13" name="Titel 1">
            <a:extLst>
              <a:ext uri="{FF2B5EF4-FFF2-40B4-BE49-F238E27FC236}">
                <a16:creationId xmlns:a16="http://schemas.microsoft.com/office/drawing/2014/main" id="{F24A5CCB-2AC1-2F0E-B597-FF80A8B46CC9}"/>
              </a:ext>
            </a:extLst>
          </p:cNvPr>
          <p:cNvSpPr txBox="1">
            <a:spLocks/>
          </p:cNvSpPr>
          <p:nvPr/>
        </p:nvSpPr>
        <p:spPr>
          <a:xfrm>
            <a:off x="2797049" y="135466"/>
            <a:ext cx="3129754" cy="59191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dirty="0">
                <a:solidFill>
                  <a:srgbClr val="214859"/>
                </a:solidFill>
                <a:latin typeface="Koppelaar" panose="02000503000000000000" pitchFamily="2" charset="77"/>
              </a:rPr>
              <a:t>Ruimtelijke verdeling</a:t>
            </a:r>
          </a:p>
        </p:txBody>
      </p:sp>
      <p:grpSp>
        <p:nvGrpSpPr>
          <p:cNvPr id="3" name="Groep 2">
            <a:extLst>
              <a:ext uri="{FF2B5EF4-FFF2-40B4-BE49-F238E27FC236}">
                <a16:creationId xmlns:a16="http://schemas.microsoft.com/office/drawing/2014/main" id="{F8C0FD60-E42A-B3AD-75C0-B23E66A8D6C4}"/>
              </a:ext>
            </a:extLst>
          </p:cNvPr>
          <p:cNvGrpSpPr/>
          <p:nvPr/>
        </p:nvGrpSpPr>
        <p:grpSpPr>
          <a:xfrm>
            <a:off x="7534746" y="3187180"/>
            <a:ext cx="632595" cy="632051"/>
            <a:chOff x="7452449" y="4018288"/>
            <a:chExt cx="1801548" cy="1800000"/>
          </a:xfrm>
        </p:grpSpPr>
        <p:sp>
          <p:nvSpPr>
            <p:cNvPr id="12" name="Ovaal 11">
              <a:extLst>
                <a:ext uri="{FF2B5EF4-FFF2-40B4-BE49-F238E27FC236}">
                  <a16:creationId xmlns:a16="http://schemas.microsoft.com/office/drawing/2014/main" id="{373B3069-0ACF-D169-6361-4B909BD267FA}"/>
                </a:ext>
              </a:extLst>
            </p:cNvPr>
            <p:cNvSpPr>
              <a:spLocks noChangeAspect="1"/>
            </p:cNvSpPr>
            <p:nvPr/>
          </p:nvSpPr>
          <p:spPr>
            <a:xfrm>
              <a:off x="7452449" y="4018288"/>
              <a:ext cx="1801548" cy="1800000"/>
            </a:xfrm>
            <a:prstGeom prst="ellipse">
              <a:avLst/>
            </a:prstGeom>
            <a:solidFill>
              <a:srgbClr val="56B07D"/>
            </a:solidFill>
            <a:ln w="57150">
              <a:solidFill>
                <a:srgbClr val="2BA9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258AA980-72A5-5FFF-8573-3E9C376D908A}"/>
                </a:ext>
              </a:extLst>
            </p:cNvPr>
            <p:cNvPicPr>
              <a:picLocks noChangeAspect="1"/>
            </p:cNvPicPr>
            <p:nvPr/>
          </p:nvPicPr>
          <p:blipFill>
            <a:blip r:embed="rId7" cstate="email">
              <a:duotone>
                <a:prstClr val="black"/>
                <a:schemeClr val="accent1">
                  <a:tint val="45000"/>
                  <a:satMod val="400000"/>
                </a:schemeClr>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rcRect/>
            <a:stretch/>
          </p:blipFill>
          <p:spPr>
            <a:xfrm>
              <a:off x="7861324" y="4167233"/>
              <a:ext cx="892452" cy="1485150"/>
            </a:xfrm>
            <a:prstGeom prst="rect">
              <a:avLst/>
            </a:prstGeom>
          </p:spPr>
        </p:pic>
      </p:grpSp>
      <p:grpSp>
        <p:nvGrpSpPr>
          <p:cNvPr id="15" name="Groep 14">
            <a:extLst>
              <a:ext uri="{FF2B5EF4-FFF2-40B4-BE49-F238E27FC236}">
                <a16:creationId xmlns:a16="http://schemas.microsoft.com/office/drawing/2014/main" id="{08B6A992-0925-82E0-0CBB-951C6C014994}"/>
              </a:ext>
            </a:extLst>
          </p:cNvPr>
          <p:cNvGrpSpPr/>
          <p:nvPr/>
        </p:nvGrpSpPr>
        <p:grpSpPr>
          <a:xfrm>
            <a:off x="7534746" y="4952892"/>
            <a:ext cx="632051" cy="632051"/>
            <a:chOff x="7403349" y="1387341"/>
            <a:chExt cx="1800000" cy="1800000"/>
          </a:xfrm>
        </p:grpSpPr>
        <p:sp>
          <p:nvSpPr>
            <p:cNvPr id="16" name="Ovaal 15">
              <a:extLst>
                <a:ext uri="{FF2B5EF4-FFF2-40B4-BE49-F238E27FC236}">
                  <a16:creationId xmlns:a16="http://schemas.microsoft.com/office/drawing/2014/main" id="{4520A147-3069-6BAC-0EEC-CF83152CFB5E}"/>
                </a:ext>
              </a:extLst>
            </p:cNvPr>
            <p:cNvSpPr/>
            <p:nvPr/>
          </p:nvSpPr>
          <p:spPr>
            <a:xfrm>
              <a:off x="7403349" y="1387341"/>
              <a:ext cx="1800000" cy="1800000"/>
            </a:xfrm>
            <a:prstGeom prst="ellipse">
              <a:avLst/>
            </a:prstGeom>
            <a:solidFill>
              <a:srgbClr val="629CC1"/>
            </a:solidFill>
            <a:ln w="57150">
              <a:solidFill>
                <a:srgbClr val="096F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7" name="Afbeelding 16">
              <a:extLst>
                <a:ext uri="{FF2B5EF4-FFF2-40B4-BE49-F238E27FC236}">
                  <a16:creationId xmlns:a16="http://schemas.microsoft.com/office/drawing/2014/main" id="{16470764-B127-A9CD-A09E-19B2E089AD8B}"/>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7700902" y="1585238"/>
              <a:ext cx="1223355" cy="1373338"/>
            </a:xfrm>
            <a:prstGeom prst="rect">
              <a:avLst/>
            </a:prstGeom>
          </p:spPr>
        </p:pic>
      </p:grpSp>
      <p:grpSp>
        <p:nvGrpSpPr>
          <p:cNvPr id="18" name="Groep 17">
            <a:extLst>
              <a:ext uri="{FF2B5EF4-FFF2-40B4-BE49-F238E27FC236}">
                <a16:creationId xmlns:a16="http://schemas.microsoft.com/office/drawing/2014/main" id="{E92D4F30-A29D-FC9C-DE0D-A971F8F7BF06}"/>
              </a:ext>
            </a:extLst>
          </p:cNvPr>
          <p:cNvGrpSpPr/>
          <p:nvPr/>
        </p:nvGrpSpPr>
        <p:grpSpPr>
          <a:xfrm>
            <a:off x="5412534" y="4919901"/>
            <a:ext cx="632051" cy="632051"/>
            <a:chOff x="3146008" y="4018288"/>
            <a:chExt cx="1800000" cy="1800000"/>
          </a:xfrm>
        </p:grpSpPr>
        <p:sp>
          <p:nvSpPr>
            <p:cNvPr id="19" name="Ovaal 18">
              <a:extLst>
                <a:ext uri="{FF2B5EF4-FFF2-40B4-BE49-F238E27FC236}">
                  <a16:creationId xmlns:a16="http://schemas.microsoft.com/office/drawing/2014/main" id="{CB89EA54-65C7-A6B4-093C-3387CF592FE2}"/>
                </a:ext>
              </a:extLst>
            </p:cNvPr>
            <p:cNvSpPr/>
            <p:nvPr/>
          </p:nvSpPr>
          <p:spPr>
            <a:xfrm>
              <a:off x="3146008" y="4018288"/>
              <a:ext cx="1800000" cy="1800000"/>
            </a:xfrm>
            <a:prstGeom prst="ellipse">
              <a:avLst/>
            </a:prstGeom>
            <a:solidFill>
              <a:srgbClr val="FFDB7F"/>
            </a:solidFill>
            <a:ln w="57150">
              <a:solidFill>
                <a:srgbClr val="FCBD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a:extLst>
                <a:ext uri="{FF2B5EF4-FFF2-40B4-BE49-F238E27FC236}">
                  <a16:creationId xmlns:a16="http://schemas.microsoft.com/office/drawing/2014/main" id="{84063FE1-7407-0E67-721F-5D6DFAB5FFFE}"/>
                </a:ext>
              </a:extLst>
            </p:cNvPr>
            <p:cNvPicPr>
              <a:picLocks noChangeAspect="1"/>
            </p:cNvPicPr>
            <p:nvPr/>
          </p:nvPicPr>
          <p:blipFill>
            <a:blip r:embed="rId10" cstate="email">
              <a:biLevel thresh="2500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3534559" y="4206731"/>
              <a:ext cx="1106202" cy="1445485"/>
            </a:xfrm>
            <a:prstGeom prst="rect">
              <a:avLst/>
            </a:prstGeom>
          </p:spPr>
        </p:pic>
      </p:grpSp>
      <p:grpSp>
        <p:nvGrpSpPr>
          <p:cNvPr id="21" name="Groep 20">
            <a:extLst>
              <a:ext uri="{FF2B5EF4-FFF2-40B4-BE49-F238E27FC236}">
                <a16:creationId xmlns:a16="http://schemas.microsoft.com/office/drawing/2014/main" id="{93922B55-ACBF-262C-0CC8-CB69579A1E32}"/>
              </a:ext>
            </a:extLst>
          </p:cNvPr>
          <p:cNvGrpSpPr/>
          <p:nvPr/>
        </p:nvGrpSpPr>
        <p:grpSpPr>
          <a:xfrm>
            <a:off x="5412534" y="3187180"/>
            <a:ext cx="632051" cy="632051"/>
            <a:chOff x="3095360" y="1382882"/>
            <a:chExt cx="1800000" cy="1800000"/>
          </a:xfrm>
        </p:grpSpPr>
        <p:sp>
          <p:nvSpPr>
            <p:cNvPr id="22" name="Ovaal 21">
              <a:extLst>
                <a:ext uri="{FF2B5EF4-FFF2-40B4-BE49-F238E27FC236}">
                  <a16:creationId xmlns:a16="http://schemas.microsoft.com/office/drawing/2014/main" id="{EC3D1D72-4E1E-6B8D-6A9E-78A2AC8CA814}"/>
                </a:ext>
              </a:extLst>
            </p:cNvPr>
            <p:cNvSpPr>
              <a:spLocks noChangeAspect="1"/>
            </p:cNvSpPr>
            <p:nvPr/>
          </p:nvSpPr>
          <p:spPr>
            <a:xfrm>
              <a:off x="3095360" y="1382882"/>
              <a:ext cx="1800000" cy="1800000"/>
            </a:xfrm>
            <a:prstGeom prst="ellipse">
              <a:avLst/>
            </a:prstGeom>
            <a:solidFill>
              <a:srgbClr val="EF7E86"/>
            </a:solidFill>
            <a:ln w="57150">
              <a:solidFill>
                <a:srgbClr val="E61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3" name="Afbeelding 22">
              <a:extLst>
                <a:ext uri="{FF2B5EF4-FFF2-40B4-BE49-F238E27FC236}">
                  <a16:creationId xmlns:a16="http://schemas.microsoft.com/office/drawing/2014/main" id="{312FB245-FBD7-E123-AC04-4B7D71E9B366}"/>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3357700" y="1603502"/>
              <a:ext cx="1376616" cy="1415462"/>
            </a:xfrm>
            <a:prstGeom prst="rect">
              <a:avLst/>
            </a:prstGeom>
          </p:spPr>
        </p:pic>
      </p:grpSp>
      <p:pic>
        <p:nvPicPr>
          <p:cNvPr id="11" name="Afbeelding 10">
            <a:extLst>
              <a:ext uri="{FF2B5EF4-FFF2-40B4-BE49-F238E27FC236}">
                <a16:creationId xmlns:a16="http://schemas.microsoft.com/office/drawing/2014/main" id="{0C5102D5-70EB-C428-598E-4BBD5D10EB21}"/>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2342361" y="1433988"/>
            <a:ext cx="6714075" cy="4967374"/>
          </a:xfrm>
          <a:prstGeom prst="rect">
            <a:avLst/>
          </a:prstGeom>
        </p:spPr>
      </p:pic>
    </p:spTree>
    <p:extLst>
      <p:ext uri="{BB962C8B-B14F-4D97-AF65-F5344CB8AC3E}">
        <p14:creationId xmlns:p14="http://schemas.microsoft.com/office/powerpoint/2010/main" val="667195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4B1AD1C7-7E5F-54A1-F89C-9927C52CA959}"/>
              </a:ext>
            </a:extLst>
          </p:cNvPr>
          <p:cNvSpPr/>
          <p:nvPr/>
        </p:nvSpPr>
        <p:spPr>
          <a:xfrm>
            <a:off x="-2143464" y="-1148627"/>
            <a:ext cx="4737100"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EBCAA976-58A2-88AB-5AED-8D2DECCBCEC7}"/>
              </a:ext>
            </a:extLst>
          </p:cNvPr>
          <p:cNvSpPr>
            <a:spLocks noGrp="1"/>
          </p:cNvSpPr>
          <p:nvPr>
            <p:ph type="title"/>
          </p:nvPr>
        </p:nvSpPr>
        <p:spPr>
          <a:xfrm>
            <a:off x="104512" y="-177077"/>
            <a:ext cx="4090737" cy="904459"/>
          </a:xfrm>
        </p:spPr>
        <p:txBody>
          <a:bodyPr>
            <a:normAutofit fontScale="90000"/>
          </a:bodyPr>
          <a:lstStyle/>
          <a:p>
            <a:r>
              <a:rPr lang="nl-NL" sz="6600" dirty="0">
                <a:solidFill>
                  <a:srgbClr val="214859"/>
                </a:solidFill>
                <a:latin typeface="Koppelaar" panose="02000503000000000000" pitchFamily="2" charset="77"/>
              </a:rPr>
              <a:t>Spelzones</a:t>
            </a:r>
          </a:p>
        </p:txBody>
      </p:sp>
      <p:pic>
        <p:nvPicPr>
          <p:cNvPr id="8" name="Afbeelding 7" descr="Afbeelding met schermopname, Graphics, grafische vormgeving, Rechthoek&#10;&#10;Automatisch gegenereerde beschrijving">
            <a:extLst>
              <a:ext uri="{FF2B5EF4-FFF2-40B4-BE49-F238E27FC236}">
                <a16:creationId xmlns:a16="http://schemas.microsoft.com/office/drawing/2014/main" id="{1C6EF58B-199A-9AB8-DAC2-01E0C6F3F1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2599" y="-1202167"/>
            <a:ext cx="1099201" cy="1121444"/>
          </a:xfrm>
          <a:prstGeom prst="rect">
            <a:avLst/>
          </a:prstGeom>
        </p:spPr>
      </p:pic>
      <p:pic>
        <p:nvPicPr>
          <p:cNvPr id="9" name="Afbeelding 8" descr="Afbeelding met schermopname, Graphics, grafische vormgeving, Kleurrijkheid&#10;&#10;Automatisch gegenereerde beschrijving">
            <a:extLst>
              <a:ext uri="{FF2B5EF4-FFF2-40B4-BE49-F238E27FC236}">
                <a16:creationId xmlns:a16="http://schemas.microsoft.com/office/drawing/2014/main" id="{CE4F5E5B-1165-542B-D400-97E11AB2A5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956224" y="0"/>
            <a:ext cx="1092221" cy="1121445"/>
          </a:xfrm>
          <a:prstGeom prst="rect">
            <a:avLst/>
          </a:prstGeom>
        </p:spPr>
      </p:pic>
      <p:pic>
        <p:nvPicPr>
          <p:cNvPr id="10" name="Afbeelding 9" descr="Afbeelding met schermopname, paars, Lila, Magenta&#10;&#10;Automatisch gegenereerde beschrijving">
            <a:extLst>
              <a:ext uri="{FF2B5EF4-FFF2-40B4-BE49-F238E27FC236}">
                <a16:creationId xmlns:a16="http://schemas.microsoft.com/office/drawing/2014/main" id="{423689FE-D889-9526-2F30-05A97FD2FE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080221" y="-2097542"/>
            <a:ext cx="454808" cy="5983165"/>
          </a:xfrm>
          <a:prstGeom prst="rect">
            <a:avLst/>
          </a:prstGeom>
        </p:spPr>
      </p:pic>
      <p:sp>
        <p:nvSpPr>
          <p:cNvPr id="16" name="Titel 1">
            <a:extLst>
              <a:ext uri="{FF2B5EF4-FFF2-40B4-BE49-F238E27FC236}">
                <a16:creationId xmlns:a16="http://schemas.microsoft.com/office/drawing/2014/main" id="{4DD2EADA-F41E-4DFA-B863-A3508ECACD3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5</a:t>
            </a:fld>
            <a:endParaRPr lang="nl-NL" sz="1400" dirty="0">
              <a:solidFill>
                <a:schemeClr val="bg1"/>
              </a:solidFill>
              <a:latin typeface="Myriad Pro" panose="020B0503030403020204" pitchFamily="34" charset="0"/>
            </a:endParaRPr>
          </a:p>
        </p:txBody>
      </p:sp>
      <p:pic>
        <p:nvPicPr>
          <p:cNvPr id="3" name="Afbeelding 2" descr="Afbeelding met schermopname, paars, Lila, Magenta&#10;&#10;Automatisch gegenereerde beschrijving">
            <a:extLst>
              <a:ext uri="{FF2B5EF4-FFF2-40B4-BE49-F238E27FC236}">
                <a16:creationId xmlns:a16="http://schemas.microsoft.com/office/drawing/2014/main" id="{13F540A0-C2CC-241E-5079-17611DC72F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2593637" y="-3008571"/>
            <a:ext cx="454808" cy="3341889"/>
          </a:xfrm>
          <a:prstGeom prst="rect">
            <a:avLst/>
          </a:prstGeom>
        </p:spPr>
      </p:pic>
      <p:pic>
        <p:nvPicPr>
          <p:cNvPr id="11" name="Tijdelijke aanduiding voor inhoud 12" descr="Afbeelding met symbool, Graphics, schermopname, grafische vormgeving&#10;&#10;Automatisch gegenereerde beschrijving">
            <a:extLst>
              <a:ext uri="{FF2B5EF4-FFF2-40B4-BE49-F238E27FC236}">
                <a16:creationId xmlns:a16="http://schemas.microsoft.com/office/drawing/2014/main" id="{D2258E4F-B95E-5D14-426D-3C065623F8A2}"/>
              </a:ext>
            </a:extLst>
          </p:cNvPr>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a:stretch/>
        </p:blipFill>
        <p:spPr>
          <a:xfrm>
            <a:off x="11403298" y="6124992"/>
            <a:ext cx="1121769" cy="980011"/>
          </a:xfrm>
        </p:spPr>
      </p:pic>
      <p:pic>
        <p:nvPicPr>
          <p:cNvPr id="12" name="Tijdelijke aanduiding voor inhoud 12" descr="Afbeelding met symbool, Graphics, schermopname, grafische vormgeving&#10;&#10;Automatisch gegenereerde beschrijving">
            <a:extLst>
              <a:ext uri="{FF2B5EF4-FFF2-40B4-BE49-F238E27FC236}">
                <a16:creationId xmlns:a16="http://schemas.microsoft.com/office/drawing/2014/main" id="{F2D06745-A55B-5D87-8E1F-7CFF36186FB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15" name="Titel 1">
            <a:extLst>
              <a:ext uri="{FF2B5EF4-FFF2-40B4-BE49-F238E27FC236}">
                <a16:creationId xmlns:a16="http://schemas.microsoft.com/office/drawing/2014/main" id="{1266AB23-D22D-3804-955F-61A959F77D52}"/>
              </a:ext>
            </a:extLst>
          </p:cNvPr>
          <p:cNvSpPr txBox="1">
            <a:spLocks/>
          </p:cNvSpPr>
          <p:nvPr/>
        </p:nvSpPr>
        <p:spPr>
          <a:xfrm>
            <a:off x="11569282" y="6200543"/>
            <a:ext cx="297685"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5</a:t>
            </a:fld>
            <a:endParaRPr lang="nl-NL" sz="2400" dirty="0">
              <a:solidFill>
                <a:schemeClr val="bg1"/>
              </a:solidFill>
              <a:latin typeface="Myriad Pro" panose="020B0503030403020204" pitchFamily="34" charset="0"/>
            </a:endParaRPr>
          </a:p>
        </p:txBody>
      </p:sp>
      <p:sp>
        <p:nvSpPr>
          <p:cNvPr id="7" name="Ovaal 6">
            <a:extLst>
              <a:ext uri="{FF2B5EF4-FFF2-40B4-BE49-F238E27FC236}">
                <a16:creationId xmlns:a16="http://schemas.microsoft.com/office/drawing/2014/main" id="{6514D55C-978F-FF27-EB75-3564EBACFFAB}"/>
              </a:ext>
            </a:extLst>
          </p:cNvPr>
          <p:cNvSpPr>
            <a:spLocks noChangeAspect="1"/>
          </p:cNvSpPr>
          <p:nvPr/>
        </p:nvSpPr>
        <p:spPr>
          <a:xfrm>
            <a:off x="3392595" y="393539"/>
            <a:ext cx="1800000" cy="1800000"/>
          </a:xfrm>
          <a:prstGeom prst="ellipse">
            <a:avLst/>
          </a:prstGeom>
          <a:solidFill>
            <a:srgbClr val="D98889"/>
          </a:solidFill>
          <a:ln w="57150">
            <a:solidFill>
              <a:srgbClr val="9230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FC4CFF97-731D-0EE5-A9FB-91DE6A7A2EDA}"/>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3599528" y="584210"/>
            <a:ext cx="1390087" cy="1207551"/>
          </a:xfrm>
          <a:prstGeom prst="rect">
            <a:avLst/>
          </a:prstGeom>
        </p:spPr>
      </p:pic>
      <p:sp>
        <p:nvSpPr>
          <p:cNvPr id="14" name="Ovaal 13">
            <a:extLst>
              <a:ext uri="{FF2B5EF4-FFF2-40B4-BE49-F238E27FC236}">
                <a16:creationId xmlns:a16="http://schemas.microsoft.com/office/drawing/2014/main" id="{2110D163-043D-CE41-1DDF-CD2673217AD8}"/>
              </a:ext>
            </a:extLst>
          </p:cNvPr>
          <p:cNvSpPr/>
          <p:nvPr/>
        </p:nvSpPr>
        <p:spPr>
          <a:xfrm>
            <a:off x="7437117" y="397998"/>
            <a:ext cx="1800000" cy="1800000"/>
          </a:xfrm>
          <a:prstGeom prst="ellipse">
            <a:avLst/>
          </a:prstGeom>
          <a:solidFill>
            <a:srgbClr val="E5B281"/>
          </a:solidFill>
          <a:ln w="57150">
            <a:solidFill>
              <a:srgbClr val="B26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8" name="Afbeelding 17" descr="Afbeelding met zwart, duisternis, schets, zwart-wit&#10;&#10;Automatisch gegenereerde beschrijving">
            <a:extLst>
              <a:ext uri="{FF2B5EF4-FFF2-40B4-BE49-F238E27FC236}">
                <a16:creationId xmlns:a16="http://schemas.microsoft.com/office/drawing/2014/main" id="{8D2E761A-DD6A-C9CC-7C9D-64AE029C270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96783" y="512482"/>
            <a:ext cx="1006526" cy="1459884"/>
          </a:xfrm>
          <a:prstGeom prst="rect">
            <a:avLst/>
          </a:prstGeom>
        </p:spPr>
      </p:pic>
      <p:sp>
        <p:nvSpPr>
          <p:cNvPr id="19" name="Ovaal 18">
            <a:extLst>
              <a:ext uri="{FF2B5EF4-FFF2-40B4-BE49-F238E27FC236}">
                <a16:creationId xmlns:a16="http://schemas.microsoft.com/office/drawing/2014/main" id="{CFD3F571-384D-523A-FC46-2185BA73CE6E}"/>
              </a:ext>
            </a:extLst>
          </p:cNvPr>
          <p:cNvSpPr/>
          <p:nvPr/>
        </p:nvSpPr>
        <p:spPr>
          <a:xfrm>
            <a:off x="1501801" y="2497151"/>
            <a:ext cx="1800000" cy="1800000"/>
          </a:xfrm>
          <a:prstGeom prst="ellipse">
            <a:avLst/>
          </a:prstGeom>
          <a:solidFill>
            <a:srgbClr val="E9DD87"/>
          </a:solidFill>
          <a:ln w="57150">
            <a:solidFill>
              <a:srgbClr val="BBA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a:extLst>
              <a:ext uri="{FF2B5EF4-FFF2-40B4-BE49-F238E27FC236}">
                <a16:creationId xmlns:a16="http://schemas.microsoft.com/office/drawing/2014/main" id="{EA228300-86BD-8BCB-E948-C99ABAB669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00083" y="2832201"/>
            <a:ext cx="1386701" cy="1059588"/>
          </a:xfrm>
          <a:prstGeom prst="rect">
            <a:avLst/>
          </a:prstGeom>
        </p:spPr>
      </p:pic>
      <p:sp>
        <p:nvSpPr>
          <p:cNvPr id="21" name="Ovaal 20">
            <a:extLst>
              <a:ext uri="{FF2B5EF4-FFF2-40B4-BE49-F238E27FC236}">
                <a16:creationId xmlns:a16="http://schemas.microsoft.com/office/drawing/2014/main" id="{59FAE2EF-D48E-8000-30FC-0C083AF7F31A}"/>
              </a:ext>
            </a:extLst>
          </p:cNvPr>
          <p:cNvSpPr>
            <a:spLocks noChangeAspect="1"/>
          </p:cNvSpPr>
          <p:nvPr/>
        </p:nvSpPr>
        <p:spPr>
          <a:xfrm>
            <a:off x="5544775" y="2497151"/>
            <a:ext cx="1801548" cy="1800000"/>
          </a:xfrm>
          <a:prstGeom prst="ellipse">
            <a:avLst/>
          </a:prstGeom>
          <a:solidFill>
            <a:srgbClr val="BED788"/>
          </a:solidFill>
          <a:ln w="57150">
            <a:solidFill>
              <a:srgbClr val="709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1">
            <a:extLst>
              <a:ext uri="{FF2B5EF4-FFF2-40B4-BE49-F238E27FC236}">
                <a16:creationId xmlns:a16="http://schemas.microsoft.com/office/drawing/2014/main" id="{F020E22C-387D-E545-C34A-1DD9E60997A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935372" y="2603688"/>
            <a:ext cx="1018805" cy="1494353"/>
          </a:xfrm>
          <a:prstGeom prst="rect">
            <a:avLst/>
          </a:prstGeom>
        </p:spPr>
      </p:pic>
      <p:sp>
        <p:nvSpPr>
          <p:cNvPr id="23" name="Ovaal 22">
            <a:extLst>
              <a:ext uri="{FF2B5EF4-FFF2-40B4-BE49-F238E27FC236}">
                <a16:creationId xmlns:a16="http://schemas.microsoft.com/office/drawing/2014/main" id="{8239BD79-F2D3-3B97-3F02-1B262AF9F1E5}"/>
              </a:ext>
            </a:extLst>
          </p:cNvPr>
          <p:cNvSpPr>
            <a:spLocks noChangeAspect="1"/>
          </p:cNvSpPr>
          <p:nvPr/>
        </p:nvSpPr>
        <p:spPr>
          <a:xfrm>
            <a:off x="3392595" y="4664058"/>
            <a:ext cx="1800000" cy="1800000"/>
          </a:xfrm>
          <a:prstGeom prst="ellipse">
            <a:avLst/>
          </a:prstGeom>
          <a:solidFill>
            <a:srgbClr val="7DA8C1"/>
          </a:solidFill>
          <a:ln w="57150">
            <a:solidFill>
              <a:srgbClr val="2C4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Afbeelding 23">
            <a:extLst>
              <a:ext uri="{FF2B5EF4-FFF2-40B4-BE49-F238E27FC236}">
                <a16:creationId xmlns:a16="http://schemas.microsoft.com/office/drawing/2014/main" id="{C4374AED-0041-44B1-7C23-CE456253BE7B}"/>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3768750" y="4838299"/>
            <a:ext cx="983081" cy="1502504"/>
          </a:xfrm>
          <a:prstGeom prst="rect">
            <a:avLst/>
          </a:prstGeom>
        </p:spPr>
      </p:pic>
      <p:sp>
        <p:nvSpPr>
          <p:cNvPr id="25" name="Ovaal 24">
            <a:extLst>
              <a:ext uri="{FF2B5EF4-FFF2-40B4-BE49-F238E27FC236}">
                <a16:creationId xmlns:a16="http://schemas.microsoft.com/office/drawing/2014/main" id="{4F8ACF45-286A-29C4-1AF1-CE8C19889CD0}"/>
              </a:ext>
            </a:extLst>
          </p:cNvPr>
          <p:cNvSpPr/>
          <p:nvPr/>
        </p:nvSpPr>
        <p:spPr>
          <a:xfrm>
            <a:off x="7435569" y="4670173"/>
            <a:ext cx="1800000" cy="1800000"/>
          </a:xfrm>
          <a:prstGeom prst="ellipse">
            <a:avLst/>
          </a:prstGeom>
          <a:solidFill>
            <a:srgbClr val="BF81B6"/>
          </a:solidFill>
          <a:ln w="57150">
            <a:solidFill>
              <a:srgbClr val="592A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a:extLst>
              <a:ext uri="{FF2B5EF4-FFF2-40B4-BE49-F238E27FC236}">
                <a16:creationId xmlns:a16="http://schemas.microsoft.com/office/drawing/2014/main" id="{C624CBFC-1B4F-23CE-2FAA-A7534AC1DB23}"/>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7567652" y="4860442"/>
            <a:ext cx="1277319" cy="1340101"/>
          </a:xfrm>
          <a:prstGeom prst="rect">
            <a:avLst/>
          </a:prstGeom>
        </p:spPr>
      </p:pic>
      <p:sp>
        <p:nvSpPr>
          <p:cNvPr id="27" name="Titel 1">
            <a:extLst>
              <a:ext uri="{FF2B5EF4-FFF2-40B4-BE49-F238E27FC236}">
                <a16:creationId xmlns:a16="http://schemas.microsoft.com/office/drawing/2014/main" id="{BE2F5ABC-7421-538A-B7FE-355A83522504}"/>
              </a:ext>
            </a:extLst>
          </p:cNvPr>
          <p:cNvSpPr txBox="1">
            <a:spLocks/>
          </p:cNvSpPr>
          <p:nvPr/>
        </p:nvSpPr>
        <p:spPr>
          <a:xfrm>
            <a:off x="5245966" y="617844"/>
            <a:ext cx="2153728" cy="1351389"/>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600" dirty="0">
                <a:solidFill>
                  <a:srgbClr val="923030"/>
                </a:solidFill>
                <a:latin typeface="Koppelaar" panose="02000503000000000000" pitchFamily="2" charset="77"/>
              </a:rPr>
              <a:t>Constructie &amp; fantasiespel</a:t>
            </a:r>
          </a:p>
        </p:txBody>
      </p:sp>
      <p:sp>
        <p:nvSpPr>
          <p:cNvPr id="28" name="Titel 1">
            <a:extLst>
              <a:ext uri="{FF2B5EF4-FFF2-40B4-BE49-F238E27FC236}">
                <a16:creationId xmlns:a16="http://schemas.microsoft.com/office/drawing/2014/main" id="{3BE602F4-D7F2-3EC9-514F-5AB7EFF6E157}"/>
              </a:ext>
            </a:extLst>
          </p:cNvPr>
          <p:cNvSpPr txBox="1">
            <a:spLocks/>
          </p:cNvSpPr>
          <p:nvPr/>
        </p:nvSpPr>
        <p:spPr>
          <a:xfrm>
            <a:off x="9287765" y="617843"/>
            <a:ext cx="2153728" cy="135138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B26823"/>
                </a:solidFill>
                <a:latin typeface="Koppelaar" panose="02000503000000000000" pitchFamily="2" charset="77"/>
              </a:rPr>
              <a:t>Routespel</a:t>
            </a:r>
          </a:p>
        </p:txBody>
      </p:sp>
      <p:sp>
        <p:nvSpPr>
          <p:cNvPr id="30" name="Titel 1">
            <a:extLst>
              <a:ext uri="{FF2B5EF4-FFF2-40B4-BE49-F238E27FC236}">
                <a16:creationId xmlns:a16="http://schemas.microsoft.com/office/drawing/2014/main" id="{E14CCF0C-A7EF-E676-875C-68A47DB36925}"/>
              </a:ext>
            </a:extLst>
          </p:cNvPr>
          <p:cNvSpPr txBox="1">
            <a:spLocks/>
          </p:cNvSpPr>
          <p:nvPr/>
        </p:nvSpPr>
        <p:spPr>
          <a:xfrm>
            <a:off x="7379475" y="2493276"/>
            <a:ext cx="2153728" cy="13513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500" dirty="0">
                <a:solidFill>
                  <a:srgbClr val="70912F"/>
                </a:solidFill>
                <a:latin typeface="Koppelaar" panose="02000503000000000000" pitchFamily="2" charset="77"/>
              </a:rPr>
              <a:t>Toestel</a:t>
            </a:r>
          </a:p>
        </p:txBody>
      </p:sp>
      <p:sp>
        <p:nvSpPr>
          <p:cNvPr id="33" name="Tekstvak 32">
            <a:extLst>
              <a:ext uri="{FF2B5EF4-FFF2-40B4-BE49-F238E27FC236}">
                <a16:creationId xmlns:a16="http://schemas.microsoft.com/office/drawing/2014/main" id="{F1DDDBC5-7842-97D6-D251-49E928EC7608}"/>
              </a:ext>
            </a:extLst>
          </p:cNvPr>
          <p:cNvSpPr txBox="1"/>
          <p:nvPr/>
        </p:nvSpPr>
        <p:spPr>
          <a:xfrm>
            <a:off x="3369223" y="2823178"/>
            <a:ext cx="1960535" cy="630942"/>
          </a:xfrm>
          <a:prstGeom prst="rect">
            <a:avLst/>
          </a:prstGeom>
          <a:noFill/>
        </p:spPr>
        <p:txBody>
          <a:bodyPr wrap="square" rtlCol="0">
            <a:spAutoFit/>
          </a:bodyPr>
          <a:lstStyle/>
          <a:p>
            <a:r>
              <a:rPr lang="nl-NL" sz="3500" dirty="0">
                <a:solidFill>
                  <a:srgbClr val="BBAA21"/>
                </a:solidFill>
                <a:latin typeface="Koppelaar" panose="02000503000000000000" pitchFamily="2" charset="77"/>
              </a:rPr>
              <a:t>Zitten &amp;</a:t>
            </a:r>
          </a:p>
        </p:txBody>
      </p:sp>
      <p:sp>
        <p:nvSpPr>
          <p:cNvPr id="35" name="Tekstvak 34">
            <a:extLst>
              <a:ext uri="{FF2B5EF4-FFF2-40B4-BE49-F238E27FC236}">
                <a16:creationId xmlns:a16="http://schemas.microsoft.com/office/drawing/2014/main" id="{3A3A286B-A911-9D1C-938B-993BB1A138BB}"/>
              </a:ext>
            </a:extLst>
          </p:cNvPr>
          <p:cNvSpPr txBox="1">
            <a:spLocks/>
          </p:cNvSpPr>
          <p:nvPr/>
        </p:nvSpPr>
        <p:spPr>
          <a:xfrm>
            <a:off x="3331855" y="3256615"/>
            <a:ext cx="1932567" cy="630942"/>
          </a:xfrm>
          <a:prstGeom prst="rect">
            <a:avLst/>
          </a:prstGeom>
          <a:noFill/>
        </p:spPr>
        <p:txBody>
          <a:bodyPr wrap="square">
            <a:spAutoFit/>
          </a:bodyPr>
          <a:lstStyle/>
          <a:p>
            <a:r>
              <a:rPr lang="nl-NL" sz="3500" dirty="0">
                <a:solidFill>
                  <a:srgbClr val="BBAA21"/>
                </a:solidFill>
                <a:latin typeface="Koppelaar" panose="02000503000000000000" pitchFamily="2" charset="77"/>
              </a:rPr>
              <a:t>Schouwen</a:t>
            </a:r>
            <a:endParaRPr lang="nl-NL" sz="3500" dirty="0"/>
          </a:p>
        </p:txBody>
      </p:sp>
      <p:sp>
        <p:nvSpPr>
          <p:cNvPr id="38" name="Tekstvak 37">
            <a:extLst>
              <a:ext uri="{FF2B5EF4-FFF2-40B4-BE49-F238E27FC236}">
                <a16:creationId xmlns:a16="http://schemas.microsoft.com/office/drawing/2014/main" id="{6887DFD4-9D61-C04D-59B4-F3C575FF029D}"/>
              </a:ext>
            </a:extLst>
          </p:cNvPr>
          <p:cNvSpPr txBox="1"/>
          <p:nvPr/>
        </p:nvSpPr>
        <p:spPr>
          <a:xfrm>
            <a:off x="7435569" y="3217071"/>
            <a:ext cx="9918914" cy="630942"/>
          </a:xfrm>
          <a:prstGeom prst="rect">
            <a:avLst/>
          </a:prstGeom>
          <a:noFill/>
        </p:spPr>
        <p:txBody>
          <a:bodyPr wrap="square">
            <a:spAutoFit/>
          </a:bodyPr>
          <a:lstStyle/>
          <a:p>
            <a:r>
              <a:rPr lang="nl-NL" sz="3500" dirty="0">
                <a:solidFill>
                  <a:srgbClr val="70912F"/>
                </a:solidFill>
                <a:latin typeface="Koppelaar" panose="02000503000000000000" pitchFamily="2" charset="77"/>
              </a:rPr>
              <a:t>gebonden spel</a:t>
            </a:r>
            <a:endParaRPr lang="nl-NL" sz="3500" dirty="0"/>
          </a:p>
        </p:txBody>
      </p:sp>
      <p:sp>
        <p:nvSpPr>
          <p:cNvPr id="39" name="Tekstvak 38">
            <a:extLst>
              <a:ext uri="{FF2B5EF4-FFF2-40B4-BE49-F238E27FC236}">
                <a16:creationId xmlns:a16="http://schemas.microsoft.com/office/drawing/2014/main" id="{55A80271-FE64-E428-B40A-6CFF12919BD5}"/>
              </a:ext>
            </a:extLst>
          </p:cNvPr>
          <p:cNvSpPr txBox="1"/>
          <p:nvPr/>
        </p:nvSpPr>
        <p:spPr>
          <a:xfrm>
            <a:off x="5198023" y="5233165"/>
            <a:ext cx="1960535" cy="630942"/>
          </a:xfrm>
          <a:prstGeom prst="rect">
            <a:avLst/>
          </a:prstGeom>
          <a:noFill/>
        </p:spPr>
        <p:txBody>
          <a:bodyPr wrap="square" rtlCol="0">
            <a:spAutoFit/>
          </a:bodyPr>
          <a:lstStyle/>
          <a:p>
            <a:r>
              <a:rPr lang="nl-NL" sz="3500" dirty="0">
                <a:solidFill>
                  <a:srgbClr val="214859"/>
                </a:solidFill>
                <a:latin typeface="Koppelaar" panose="02000503000000000000" pitchFamily="2" charset="77"/>
              </a:rPr>
              <a:t>Actief spel</a:t>
            </a:r>
          </a:p>
        </p:txBody>
      </p:sp>
      <p:sp>
        <p:nvSpPr>
          <p:cNvPr id="40" name="Tekstvak 39">
            <a:extLst>
              <a:ext uri="{FF2B5EF4-FFF2-40B4-BE49-F238E27FC236}">
                <a16:creationId xmlns:a16="http://schemas.microsoft.com/office/drawing/2014/main" id="{25EDB0A3-B0E1-5099-5E75-2598B5264427}"/>
              </a:ext>
            </a:extLst>
          </p:cNvPr>
          <p:cNvSpPr txBox="1"/>
          <p:nvPr/>
        </p:nvSpPr>
        <p:spPr>
          <a:xfrm>
            <a:off x="9235569" y="5215021"/>
            <a:ext cx="1960535" cy="630942"/>
          </a:xfrm>
          <a:prstGeom prst="rect">
            <a:avLst/>
          </a:prstGeom>
          <a:noFill/>
        </p:spPr>
        <p:txBody>
          <a:bodyPr wrap="square" rtlCol="0">
            <a:spAutoFit/>
          </a:bodyPr>
          <a:lstStyle/>
          <a:p>
            <a:r>
              <a:rPr lang="nl-NL" sz="3500" dirty="0">
                <a:solidFill>
                  <a:srgbClr val="592A55"/>
                </a:solidFill>
                <a:latin typeface="Koppelaar" panose="02000503000000000000" pitchFamily="2" charset="77"/>
              </a:rPr>
              <a:t>Sport</a:t>
            </a:r>
          </a:p>
        </p:txBody>
      </p:sp>
    </p:spTree>
    <p:extLst>
      <p:ext uri="{BB962C8B-B14F-4D97-AF65-F5344CB8AC3E}">
        <p14:creationId xmlns:p14="http://schemas.microsoft.com/office/powerpoint/2010/main" val="245599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4B1AD1C7-7E5F-54A1-F89C-9927C52CA959}"/>
              </a:ext>
            </a:extLst>
          </p:cNvPr>
          <p:cNvSpPr/>
          <p:nvPr/>
        </p:nvSpPr>
        <p:spPr>
          <a:xfrm>
            <a:off x="-495946" y="-1075086"/>
            <a:ext cx="7313821"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EBCAA976-58A2-88AB-5AED-8D2DECCBCEC7}"/>
              </a:ext>
            </a:extLst>
          </p:cNvPr>
          <p:cNvSpPr>
            <a:spLocks noGrp="1"/>
          </p:cNvSpPr>
          <p:nvPr>
            <p:ph type="title"/>
          </p:nvPr>
        </p:nvSpPr>
        <p:spPr>
          <a:xfrm>
            <a:off x="104512" y="-177077"/>
            <a:ext cx="7342424" cy="904459"/>
          </a:xfrm>
        </p:spPr>
        <p:txBody>
          <a:bodyPr>
            <a:normAutofit fontScale="90000"/>
          </a:bodyPr>
          <a:lstStyle/>
          <a:p>
            <a:r>
              <a:rPr lang="nl-NL" sz="6600" dirty="0">
                <a:solidFill>
                  <a:srgbClr val="913030"/>
                </a:solidFill>
                <a:latin typeface="Koppelaar" panose="02000503000000000000" pitchFamily="2" charset="77"/>
              </a:rPr>
              <a:t>Constructie en fantasie spel</a:t>
            </a:r>
          </a:p>
        </p:txBody>
      </p:sp>
      <p:pic>
        <p:nvPicPr>
          <p:cNvPr id="8" name="Afbeelding 7" descr="Afbeelding met schermopname, Graphics, grafische vormgeving, Rechthoek&#10;&#10;Automatisch gegenereerde beschrijving">
            <a:extLst>
              <a:ext uri="{FF2B5EF4-FFF2-40B4-BE49-F238E27FC236}">
                <a16:creationId xmlns:a16="http://schemas.microsoft.com/office/drawing/2014/main" id="{1C6EF58B-199A-9AB8-DAC2-01E0C6F3F1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2599" y="-1202167"/>
            <a:ext cx="1099201" cy="1121444"/>
          </a:xfrm>
          <a:prstGeom prst="rect">
            <a:avLst/>
          </a:prstGeom>
        </p:spPr>
      </p:pic>
      <p:pic>
        <p:nvPicPr>
          <p:cNvPr id="9" name="Afbeelding 8">
            <a:extLst>
              <a:ext uri="{FF2B5EF4-FFF2-40B4-BE49-F238E27FC236}">
                <a16:creationId xmlns:a16="http://schemas.microsoft.com/office/drawing/2014/main" id="{CE4F5E5B-1165-542B-D400-97E11AB2A59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a:off x="6052537" y="0"/>
            <a:ext cx="1092221" cy="1121444"/>
          </a:xfrm>
          <a:prstGeom prst="rect">
            <a:avLst/>
          </a:prstGeom>
        </p:spPr>
      </p:pic>
      <p:pic>
        <p:nvPicPr>
          <p:cNvPr id="10" name="Afbeelding 9">
            <a:extLst>
              <a:ext uri="{FF2B5EF4-FFF2-40B4-BE49-F238E27FC236}">
                <a16:creationId xmlns:a16="http://schemas.microsoft.com/office/drawing/2014/main" id="{423689FE-D889-9526-2F30-05A97FD2FEAC}"/>
              </a:ext>
            </a:extLst>
          </p:cNvPr>
          <p:cNvPicPr>
            <a:picLocks noChangeAspect="1"/>
          </p:cNvPicPr>
          <p:nvPr/>
        </p:nvPicPr>
        <p:blipFill>
          <a:blip r:embed="rId4"/>
          <a:srcRect/>
          <a:stretch/>
        </p:blipFill>
        <p:spPr>
          <a:xfrm rot="16200000">
            <a:off x="2748272" y="-2290864"/>
            <a:ext cx="454808" cy="6369809"/>
          </a:xfrm>
          <a:prstGeom prst="rect">
            <a:avLst/>
          </a:prstGeom>
        </p:spPr>
      </p:pic>
      <p:sp>
        <p:nvSpPr>
          <p:cNvPr id="16" name="Titel 1">
            <a:extLst>
              <a:ext uri="{FF2B5EF4-FFF2-40B4-BE49-F238E27FC236}">
                <a16:creationId xmlns:a16="http://schemas.microsoft.com/office/drawing/2014/main" id="{4DD2EADA-F41E-4DFA-B863-A3508ECACD3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6</a:t>
            </a:fld>
            <a:endParaRPr lang="nl-NL" sz="1400" dirty="0">
              <a:solidFill>
                <a:schemeClr val="bg1"/>
              </a:solidFill>
              <a:latin typeface="Myriad Pro" panose="020B0503030403020204" pitchFamily="34" charset="0"/>
            </a:endParaRPr>
          </a:p>
        </p:txBody>
      </p:sp>
      <p:pic>
        <p:nvPicPr>
          <p:cNvPr id="3" name="Afbeelding 2">
            <a:extLst>
              <a:ext uri="{FF2B5EF4-FFF2-40B4-BE49-F238E27FC236}">
                <a16:creationId xmlns:a16="http://schemas.microsoft.com/office/drawing/2014/main" id="{13F540A0-C2CC-241E-5079-17611DC72F2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10800000">
            <a:off x="6689950" y="-2073869"/>
            <a:ext cx="454808" cy="2346809"/>
          </a:xfrm>
          <a:prstGeom prst="rect">
            <a:avLst/>
          </a:prstGeom>
        </p:spPr>
      </p:pic>
      <p:sp>
        <p:nvSpPr>
          <p:cNvPr id="4" name="Ovaal 3">
            <a:extLst>
              <a:ext uri="{FF2B5EF4-FFF2-40B4-BE49-F238E27FC236}">
                <a16:creationId xmlns:a16="http://schemas.microsoft.com/office/drawing/2014/main" id="{461753C6-9131-90A7-4230-B15CDBA70437}"/>
              </a:ext>
            </a:extLst>
          </p:cNvPr>
          <p:cNvSpPr/>
          <p:nvPr/>
        </p:nvSpPr>
        <p:spPr>
          <a:xfrm>
            <a:off x="9318657" y="272940"/>
            <a:ext cx="2520000" cy="2520000"/>
          </a:xfrm>
          <a:prstGeom prst="ellipse">
            <a:avLst/>
          </a:prstGeom>
          <a:solidFill>
            <a:srgbClr val="D98889"/>
          </a:solidFill>
          <a:ln w="57150">
            <a:solidFill>
              <a:srgbClr val="9230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2B829146-111C-6B43-8348-280DA494F01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579791" y="601406"/>
            <a:ext cx="1852048" cy="1608850"/>
          </a:xfrm>
          <a:prstGeom prst="rect">
            <a:avLst/>
          </a:prstGeom>
        </p:spPr>
      </p:pic>
      <p:pic>
        <p:nvPicPr>
          <p:cNvPr id="22" name="Afbeelding 21">
            <a:extLst>
              <a:ext uri="{FF2B5EF4-FFF2-40B4-BE49-F238E27FC236}">
                <a16:creationId xmlns:a16="http://schemas.microsoft.com/office/drawing/2014/main" id="{3EA3B527-F51B-94A8-AD5B-E5ED8BA7852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11738" y="2792940"/>
            <a:ext cx="4515567" cy="3548040"/>
          </a:xfrm>
          <a:prstGeom prst="roundRect">
            <a:avLst/>
          </a:prstGeom>
          <a:ln w="57150">
            <a:solidFill>
              <a:srgbClr val="214859"/>
            </a:solidFill>
          </a:ln>
        </p:spPr>
      </p:pic>
      <p:pic>
        <p:nvPicPr>
          <p:cNvPr id="23" name="Afbeelding 22">
            <a:extLst>
              <a:ext uri="{FF2B5EF4-FFF2-40B4-BE49-F238E27FC236}">
                <a16:creationId xmlns:a16="http://schemas.microsoft.com/office/drawing/2014/main" id="{B8653F65-3CDD-9A01-6F21-CBB8F21E4EA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496803" y="1405831"/>
            <a:ext cx="3151568" cy="3011186"/>
          </a:xfrm>
          <a:prstGeom prst="roundRect">
            <a:avLst/>
          </a:prstGeom>
          <a:ln w="57150">
            <a:solidFill>
              <a:srgbClr val="214859"/>
            </a:solidFill>
          </a:ln>
        </p:spPr>
      </p:pic>
      <p:pic>
        <p:nvPicPr>
          <p:cNvPr id="11" name="Tijdelijke aanduiding voor inhoud 12" descr="Afbeelding met symbool, Graphics, schermopname, grafische vormgeving&#10;&#10;Automatisch gegenereerde beschrijving">
            <a:extLst>
              <a:ext uri="{FF2B5EF4-FFF2-40B4-BE49-F238E27FC236}">
                <a16:creationId xmlns:a16="http://schemas.microsoft.com/office/drawing/2014/main" id="{D2258E4F-B95E-5D14-426D-3C065623F8A2}"/>
              </a:ext>
            </a:extLst>
          </p:cNvPr>
          <p:cNvPicPr>
            <a:picLocks noGrp="1" noChangeAspect="1"/>
          </p:cNvPicPr>
          <p:nvPr>
            <p:ph idx="1"/>
          </p:nvPr>
        </p:nvPicPr>
        <p:blipFill rotWithShape="1">
          <a:blip r:embed="rId9" cstate="email">
            <a:extLst>
              <a:ext uri="{28A0092B-C50C-407E-A947-70E740481C1C}">
                <a14:useLocalDpi xmlns:a14="http://schemas.microsoft.com/office/drawing/2010/main"/>
              </a:ext>
            </a:extLst>
          </a:blip>
          <a:srcRect/>
          <a:stretch/>
        </p:blipFill>
        <p:spPr>
          <a:xfrm>
            <a:off x="11403298" y="6124992"/>
            <a:ext cx="1121769" cy="980011"/>
          </a:xfrm>
        </p:spPr>
      </p:pic>
      <p:pic>
        <p:nvPicPr>
          <p:cNvPr id="12" name="Tijdelijke aanduiding voor inhoud 12" descr="Afbeelding met symbool, Graphics, schermopname, grafische vormgeving&#10;&#10;Automatisch gegenereerde beschrijving">
            <a:extLst>
              <a:ext uri="{FF2B5EF4-FFF2-40B4-BE49-F238E27FC236}">
                <a16:creationId xmlns:a16="http://schemas.microsoft.com/office/drawing/2014/main" id="{F2D06745-A55B-5D87-8E1F-7CFF36186FB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15" name="Titel 1">
            <a:extLst>
              <a:ext uri="{FF2B5EF4-FFF2-40B4-BE49-F238E27FC236}">
                <a16:creationId xmlns:a16="http://schemas.microsoft.com/office/drawing/2014/main" id="{1266AB23-D22D-3804-955F-61A959F77D52}"/>
              </a:ext>
            </a:extLst>
          </p:cNvPr>
          <p:cNvSpPr txBox="1">
            <a:spLocks/>
          </p:cNvSpPr>
          <p:nvPr/>
        </p:nvSpPr>
        <p:spPr>
          <a:xfrm>
            <a:off x="11569282" y="6200543"/>
            <a:ext cx="297685"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6</a:t>
            </a:fld>
            <a:endParaRPr lang="nl-NL" sz="2400" dirty="0">
              <a:solidFill>
                <a:schemeClr val="bg1"/>
              </a:solidFill>
              <a:latin typeface="Myriad Pro" panose="020B0503030403020204" pitchFamily="34" charset="0"/>
            </a:endParaRPr>
          </a:p>
        </p:txBody>
      </p:sp>
      <p:pic>
        <p:nvPicPr>
          <p:cNvPr id="14" name="Afbeelding 13">
            <a:extLst>
              <a:ext uri="{FF2B5EF4-FFF2-40B4-BE49-F238E27FC236}">
                <a16:creationId xmlns:a16="http://schemas.microsoft.com/office/drawing/2014/main" id="{58599AF3-5E39-AE2D-82E0-22F25D06C299}"/>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959280" y="3078768"/>
            <a:ext cx="4515567" cy="3548040"/>
          </a:xfrm>
          <a:prstGeom prst="roundRect">
            <a:avLst/>
          </a:prstGeom>
          <a:ln w="57150">
            <a:solidFill>
              <a:srgbClr val="214859"/>
            </a:solidFill>
          </a:ln>
        </p:spPr>
      </p:pic>
      <p:sp>
        <p:nvSpPr>
          <p:cNvPr id="7" name="Tekstvak 6">
            <a:extLst>
              <a:ext uri="{FF2B5EF4-FFF2-40B4-BE49-F238E27FC236}">
                <a16:creationId xmlns:a16="http://schemas.microsoft.com/office/drawing/2014/main" id="{4A2D201A-0843-E38E-4491-2EED45D5B585}"/>
              </a:ext>
            </a:extLst>
          </p:cNvPr>
          <p:cNvSpPr txBox="1"/>
          <p:nvPr/>
        </p:nvSpPr>
        <p:spPr>
          <a:xfrm>
            <a:off x="533448" y="1424126"/>
            <a:ext cx="3242276" cy="830997"/>
          </a:xfrm>
          <a:prstGeom prst="rect">
            <a:avLst/>
          </a:prstGeom>
          <a:noFill/>
        </p:spPr>
        <p:txBody>
          <a:bodyPr wrap="square">
            <a:spAutoFit/>
          </a:bodyPr>
          <a:lstStyle/>
          <a:p>
            <a:pPr algn="ctr"/>
            <a:r>
              <a:rPr lang="nl-NL" sz="1200" dirty="0">
                <a:solidFill>
                  <a:srgbClr val="214859"/>
                </a:solidFill>
                <a:effectLst/>
                <a:latin typeface="Myriad Pro" panose="020B0503030403020204" pitchFamily="34" charset="0"/>
              </a:rPr>
              <a:t>Kinderen spiegelen alledaagse dingen in spel. Alleen of samen met andere. Ze hebben alleen wel wat middelen nodig om er hun eigen spel te spelen.</a:t>
            </a:r>
          </a:p>
        </p:txBody>
      </p:sp>
    </p:spTree>
    <p:extLst>
      <p:ext uri="{BB962C8B-B14F-4D97-AF65-F5344CB8AC3E}">
        <p14:creationId xmlns:p14="http://schemas.microsoft.com/office/powerpoint/2010/main" val="1907745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al 22">
            <a:extLst>
              <a:ext uri="{FF2B5EF4-FFF2-40B4-BE49-F238E27FC236}">
                <a16:creationId xmlns:a16="http://schemas.microsoft.com/office/drawing/2014/main" id="{5FB156BF-3821-A10B-7AE3-02C2B734D713}"/>
              </a:ext>
            </a:extLst>
          </p:cNvPr>
          <p:cNvSpPr/>
          <p:nvPr/>
        </p:nvSpPr>
        <p:spPr>
          <a:xfrm>
            <a:off x="9318657" y="272940"/>
            <a:ext cx="2520000" cy="2520000"/>
          </a:xfrm>
          <a:prstGeom prst="ellipse">
            <a:avLst/>
          </a:prstGeom>
          <a:solidFill>
            <a:srgbClr val="D98889"/>
          </a:solidFill>
          <a:ln w="57150">
            <a:solidFill>
              <a:srgbClr val="9230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7498947C-74B7-AB1C-97D7-5DE465760741}"/>
              </a:ext>
            </a:extLst>
          </p:cNvPr>
          <p:cNvSpPr/>
          <p:nvPr/>
        </p:nvSpPr>
        <p:spPr>
          <a:xfrm>
            <a:off x="9318657" y="272940"/>
            <a:ext cx="2520000" cy="2520000"/>
          </a:xfrm>
          <a:prstGeom prst="ellipse">
            <a:avLst/>
          </a:prstGeom>
          <a:solidFill>
            <a:srgbClr val="E5B281"/>
          </a:solidFill>
          <a:ln w="57150">
            <a:solidFill>
              <a:srgbClr val="B26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4B1AD1C7-7E5F-54A1-F89C-9927C52CA959}"/>
              </a:ext>
            </a:extLst>
          </p:cNvPr>
          <p:cNvSpPr/>
          <p:nvPr/>
        </p:nvSpPr>
        <p:spPr>
          <a:xfrm>
            <a:off x="-495946" y="-1075086"/>
            <a:ext cx="3409627"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EBCAA976-58A2-88AB-5AED-8D2DECCBCEC7}"/>
              </a:ext>
            </a:extLst>
          </p:cNvPr>
          <p:cNvSpPr>
            <a:spLocks noGrp="1"/>
          </p:cNvSpPr>
          <p:nvPr>
            <p:ph type="title"/>
          </p:nvPr>
        </p:nvSpPr>
        <p:spPr>
          <a:xfrm>
            <a:off x="104512" y="-177077"/>
            <a:ext cx="7342424" cy="904459"/>
          </a:xfrm>
        </p:spPr>
        <p:txBody>
          <a:bodyPr>
            <a:normAutofit fontScale="90000"/>
          </a:bodyPr>
          <a:lstStyle/>
          <a:p>
            <a:r>
              <a:rPr lang="nl-NL" sz="6600" dirty="0">
                <a:solidFill>
                  <a:srgbClr val="B06723"/>
                </a:solidFill>
                <a:latin typeface="Koppelaar" panose="02000503000000000000" pitchFamily="2" charset="77"/>
              </a:rPr>
              <a:t>Route spel</a:t>
            </a:r>
          </a:p>
        </p:txBody>
      </p:sp>
      <p:pic>
        <p:nvPicPr>
          <p:cNvPr id="8" name="Afbeelding 7" descr="Afbeelding met schermopname, Graphics, grafische vormgeving, Rechthoek&#10;&#10;Automatisch gegenereerde beschrijving">
            <a:extLst>
              <a:ext uri="{FF2B5EF4-FFF2-40B4-BE49-F238E27FC236}">
                <a16:creationId xmlns:a16="http://schemas.microsoft.com/office/drawing/2014/main" id="{1C6EF58B-199A-9AB8-DAC2-01E0C6F3F1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2599" y="-1202167"/>
            <a:ext cx="1099201" cy="1121444"/>
          </a:xfrm>
          <a:prstGeom prst="rect">
            <a:avLst/>
          </a:prstGeom>
        </p:spPr>
      </p:pic>
      <p:pic>
        <p:nvPicPr>
          <p:cNvPr id="9" name="Afbeelding 8">
            <a:extLst>
              <a:ext uri="{FF2B5EF4-FFF2-40B4-BE49-F238E27FC236}">
                <a16:creationId xmlns:a16="http://schemas.microsoft.com/office/drawing/2014/main" id="{CE4F5E5B-1165-542B-D400-97E11AB2A59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a:off x="2100470" y="7749"/>
            <a:ext cx="1092221" cy="1121444"/>
          </a:xfrm>
          <a:prstGeom prst="rect">
            <a:avLst/>
          </a:prstGeom>
        </p:spPr>
      </p:pic>
      <p:pic>
        <p:nvPicPr>
          <p:cNvPr id="10" name="Afbeelding 9">
            <a:extLst>
              <a:ext uri="{FF2B5EF4-FFF2-40B4-BE49-F238E27FC236}">
                <a16:creationId xmlns:a16="http://schemas.microsoft.com/office/drawing/2014/main" id="{423689FE-D889-9526-2F30-05A97FD2FEA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6200000">
            <a:off x="643413" y="-575388"/>
            <a:ext cx="454808" cy="2954358"/>
          </a:xfrm>
          <a:prstGeom prst="rect">
            <a:avLst/>
          </a:prstGeom>
        </p:spPr>
      </p:pic>
      <p:sp>
        <p:nvSpPr>
          <p:cNvPr id="16" name="Titel 1">
            <a:extLst>
              <a:ext uri="{FF2B5EF4-FFF2-40B4-BE49-F238E27FC236}">
                <a16:creationId xmlns:a16="http://schemas.microsoft.com/office/drawing/2014/main" id="{4DD2EADA-F41E-4DFA-B863-A3508ECACD3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7</a:t>
            </a:fld>
            <a:endParaRPr lang="nl-NL" sz="1400" dirty="0">
              <a:solidFill>
                <a:schemeClr val="bg1"/>
              </a:solidFill>
              <a:latin typeface="Myriad Pro" panose="020B0503030403020204" pitchFamily="34" charset="0"/>
            </a:endParaRPr>
          </a:p>
        </p:txBody>
      </p:sp>
      <p:pic>
        <p:nvPicPr>
          <p:cNvPr id="3" name="Afbeelding 2">
            <a:extLst>
              <a:ext uri="{FF2B5EF4-FFF2-40B4-BE49-F238E27FC236}">
                <a16:creationId xmlns:a16="http://schemas.microsoft.com/office/drawing/2014/main" id="{13F540A0-C2CC-241E-5079-17611DC72F2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10800000">
            <a:off x="2737883" y="-1945343"/>
            <a:ext cx="454808" cy="2346809"/>
          </a:xfrm>
          <a:prstGeom prst="rect">
            <a:avLst/>
          </a:prstGeom>
        </p:spPr>
      </p:pic>
      <p:pic>
        <p:nvPicPr>
          <p:cNvPr id="11" name="Tijdelijke aanduiding voor inhoud 12" descr="Afbeelding met symbool, Graphics, schermopname, grafische vormgeving&#10;&#10;Automatisch gegenereerde beschrijving">
            <a:extLst>
              <a:ext uri="{FF2B5EF4-FFF2-40B4-BE49-F238E27FC236}">
                <a16:creationId xmlns:a16="http://schemas.microsoft.com/office/drawing/2014/main" id="{D2258E4F-B95E-5D14-426D-3C065623F8A2}"/>
              </a:ext>
            </a:extLst>
          </p:cNvPr>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a:stretch/>
        </p:blipFill>
        <p:spPr>
          <a:xfrm>
            <a:off x="11403298" y="6124992"/>
            <a:ext cx="1121769" cy="980011"/>
          </a:xfrm>
        </p:spPr>
      </p:pic>
      <p:pic>
        <p:nvPicPr>
          <p:cNvPr id="12" name="Tijdelijke aanduiding voor inhoud 12" descr="Afbeelding met symbool, Graphics, schermopname, grafische vormgeving&#10;&#10;Automatisch gegenereerde beschrijving">
            <a:extLst>
              <a:ext uri="{FF2B5EF4-FFF2-40B4-BE49-F238E27FC236}">
                <a16:creationId xmlns:a16="http://schemas.microsoft.com/office/drawing/2014/main" id="{F2D06745-A55B-5D87-8E1F-7CFF36186FB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15" name="Titel 1">
            <a:extLst>
              <a:ext uri="{FF2B5EF4-FFF2-40B4-BE49-F238E27FC236}">
                <a16:creationId xmlns:a16="http://schemas.microsoft.com/office/drawing/2014/main" id="{1266AB23-D22D-3804-955F-61A959F77D52}"/>
              </a:ext>
            </a:extLst>
          </p:cNvPr>
          <p:cNvSpPr txBox="1">
            <a:spLocks/>
          </p:cNvSpPr>
          <p:nvPr/>
        </p:nvSpPr>
        <p:spPr>
          <a:xfrm>
            <a:off x="11569282" y="6200543"/>
            <a:ext cx="297685"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7</a:t>
            </a:fld>
            <a:endParaRPr lang="nl-NL" sz="2400" dirty="0">
              <a:solidFill>
                <a:schemeClr val="bg1"/>
              </a:solidFill>
              <a:latin typeface="Myriad Pro" panose="020B0503030403020204" pitchFamily="34" charset="0"/>
            </a:endParaRPr>
          </a:p>
        </p:txBody>
      </p:sp>
      <p:pic>
        <p:nvPicPr>
          <p:cNvPr id="24" name="Afbeelding 23" descr="Afbeelding met zwart, duisternis, schets, zwart-wit&#10;&#10;Automatisch gegenereerde beschrijving">
            <a:extLst>
              <a:ext uri="{FF2B5EF4-FFF2-40B4-BE49-F238E27FC236}">
                <a16:creationId xmlns:a16="http://schemas.microsoft.com/office/drawing/2014/main" id="{F7FD0B9A-A6B5-B685-CFFD-4A06C46DDB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83603" y="495911"/>
            <a:ext cx="1367753" cy="1983817"/>
          </a:xfrm>
          <a:prstGeom prst="rect">
            <a:avLst/>
          </a:prstGeom>
        </p:spPr>
      </p:pic>
      <p:pic>
        <p:nvPicPr>
          <p:cNvPr id="20" name="Afbeelding 19">
            <a:extLst>
              <a:ext uri="{FF2B5EF4-FFF2-40B4-BE49-F238E27FC236}">
                <a16:creationId xmlns:a16="http://schemas.microsoft.com/office/drawing/2014/main" id="{51686C3A-0706-CA05-B8EC-A234427FE037}"/>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774027" y="2805908"/>
            <a:ext cx="4515567" cy="3548040"/>
          </a:xfrm>
          <a:prstGeom prst="roundRect">
            <a:avLst/>
          </a:prstGeom>
          <a:ln w="57150">
            <a:solidFill>
              <a:srgbClr val="214859"/>
            </a:solidFill>
          </a:ln>
        </p:spPr>
      </p:pic>
      <p:pic>
        <p:nvPicPr>
          <p:cNvPr id="21" name="Afbeelding 20">
            <a:extLst>
              <a:ext uri="{FF2B5EF4-FFF2-40B4-BE49-F238E27FC236}">
                <a16:creationId xmlns:a16="http://schemas.microsoft.com/office/drawing/2014/main" id="{C5472C67-54E7-97E8-8A66-8E7CA3E9C1B5}"/>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496803" y="1405831"/>
            <a:ext cx="3151568" cy="3053834"/>
          </a:xfrm>
          <a:prstGeom prst="roundRect">
            <a:avLst/>
          </a:prstGeom>
          <a:ln w="57150">
            <a:solidFill>
              <a:srgbClr val="214859"/>
            </a:solidFill>
          </a:ln>
        </p:spPr>
      </p:pic>
      <p:pic>
        <p:nvPicPr>
          <p:cNvPr id="22" name="Afbeelding 21">
            <a:extLst>
              <a:ext uri="{FF2B5EF4-FFF2-40B4-BE49-F238E27FC236}">
                <a16:creationId xmlns:a16="http://schemas.microsoft.com/office/drawing/2014/main" id="{D7B05E96-4101-39D6-F418-FC189490ACB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959280" y="3078768"/>
            <a:ext cx="4515567" cy="3548040"/>
          </a:xfrm>
          <a:prstGeom prst="roundRect">
            <a:avLst/>
          </a:prstGeom>
          <a:ln w="57150">
            <a:solidFill>
              <a:srgbClr val="214859"/>
            </a:solidFill>
          </a:ln>
        </p:spPr>
      </p:pic>
      <p:sp>
        <p:nvSpPr>
          <p:cNvPr id="6" name="Tekstvak 5">
            <a:extLst>
              <a:ext uri="{FF2B5EF4-FFF2-40B4-BE49-F238E27FC236}">
                <a16:creationId xmlns:a16="http://schemas.microsoft.com/office/drawing/2014/main" id="{3FC90A85-7D91-0C9C-B1EE-226E0AC80960}"/>
              </a:ext>
            </a:extLst>
          </p:cNvPr>
          <p:cNvSpPr txBox="1"/>
          <p:nvPr/>
        </p:nvSpPr>
        <p:spPr>
          <a:xfrm>
            <a:off x="533448" y="1424126"/>
            <a:ext cx="3242276" cy="1015663"/>
          </a:xfrm>
          <a:prstGeom prst="rect">
            <a:avLst/>
          </a:prstGeom>
          <a:noFill/>
        </p:spPr>
        <p:txBody>
          <a:bodyPr wrap="square">
            <a:spAutoFit/>
          </a:bodyPr>
          <a:lstStyle/>
          <a:p>
            <a:pPr algn="ctr"/>
            <a:r>
              <a:rPr lang="nl-NL" sz="1200" dirty="0">
                <a:solidFill>
                  <a:srgbClr val="214859"/>
                </a:solidFill>
                <a:effectLst/>
                <a:latin typeface="Myriad Pro" panose="020B0503030403020204" pitchFamily="34" charset="0"/>
              </a:rPr>
              <a:t>Het is iets voor alle leeftijden. Je eigen weg vinden op (loop)fietsjes, karren, skelters, stepjes en dergelijke. Ergens doorheen, omheen of overheen rijden. Wie is sneller of gewoon achter elkaar aan. </a:t>
            </a:r>
          </a:p>
        </p:txBody>
      </p:sp>
    </p:spTree>
    <p:extLst>
      <p:ext uri="{BB962C8B-B14F-4D97-AF65-F5344CB8AC3E}">
        <p14:creationId xmlns:p14="http://schemas.microsoft.com/office/powerpoint/2010/main" val="3131925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4B1AD1C7-7E5F-54A1-F89C-9927C52CA959}"/>
              </a:ext>
            </a:extLst>
          </p:cNvPr>
          <p:cNvSpPr/>
          <p:nvPr/>
        </p:nvSpPr>
        <p:spPr>
          <a:xfrm>
            <a:off x="-495946" y="-1075086"/>
            <a:ext cx="5633634"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EBCAA976-58A2-88AB-5AED-8D2DECCBCEC7}"/>
              </a:ext>
            </a:extLst>
          </p:cNvPr>
          <p:cNvSpPr>
            <a:spLocks noGrp="1"/>
          </p:cNvSpPr>
          <p:nvPr>
            <p:ph type="title"/>
          </p:nvPr>
        </p:nvSpPr>
        <p:spPr>
          <a:xfrm>
            <a:off x="104512" y="-177077"/>
            <a:ext cx="7342424" cy="904459"/>
          </a:xfrm>
        </p:spPr>
        <p:txBody>
          <a:bodyPr>
            <a:normAutofit fontScale="90000"/>
          </a:bodyPr>
          <a:lstStyle/>
          <a:p>
            <a:r>
              <a:rPr lang="nl-NL" sz="6600" dirty="0">
                <a:solidFill>
                  <a:srgbClr val="BBAA23"/>
                </a:solidFill>
                <a:latin typeface="Koppelaar" panose="02000503000000000000" pitchFamily="2" charset="77"/>
              </a:rPr>
              <a:t>Zitten en schouwen</a:t>
            </a:r>
          </a:p>
        </p:txBody>
      </p:sp>
      <p:pic>
        <p:nvPicPr>
          <p:cNvPr id="8" name="Afbeelding 7" descr="Afbeelding met schermopname, Graphics, grafische vormgeving, Rechthoek&#10;&#10;Automatisch gegenereerde beschrijving">
            <a:extLst>
              <a:ext uri="{FF2B5EF4-FFF2-40B4-BE49-F238E27FC236}">
                <a16:creationId xmlns:a16="http://schemas.microsoft.com/office/drawing/2014/main" id="{1C6EF58B-199A-9AB8-DAC2-01E0C6F3F1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2599" y="-1202167"/>
            <a:ext cx="1099201" cy="1121444"/>
          </a:xfrm>
          <a:prstGeom prst="rect">
            <a:avLst/>
          </a:prstGeom>
        </p:spPr>
      </p:pic>
      <p:pic>
        <p:nvPicPr>
          <p:cNvPr id="9" name="Afbeelding 8">
            <a:extLst>
              <a:ext uri="{FF2B5EF4-FFF2-40B4-BE49-F238E27FC236}">
                <a16:creationId xmlns:a16="http://schemas.microsoft.com/office/drawing/2014/main" id="{CE4F5E5B-1165-542B-D400-97E11AB2A59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a:off x="4235085" y="7749"/>
            <a:ext cx="1092221" cy="1121444"/>
          </a:xfrm>
          <a:prstGeom prst="rect">
            <a:avLst/>
          </a:prstGeom>
        </p:spPr>
      </p:pic>
      <p:pic>
        <p:nvPicPr>
          <p:cNvPr id="10" name="Afbeelding 9">
            <a:extLst>
              <a:ext uri="{FF2B5EF4-FFF2-40B4-BE49-F238E27FC236}">
                <a16:creationId xmlns:a16="http://schemas.microsoft.com/office/drawing/2014/main" id="{423689FE-D889-9526-2F30-05A97FD2FEA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6200000">
            <a:off x="1857954" y="-1491864"/>
            <a:ext cx="454808" cy="4787310"/>
          </a:xfrm>
          <a:prstGeom prst="rect">
            <a:avLst/>
          </a:prstGeom>
        </p:spPr>
      </p:pic>
      <p:sp>
        <p:nvSpPr>
          <p:cNvPr id="16" name="Titel 1">
            <a:extLst>
              <a:ext uri="{FF2B5EF4-FFF2-40B4-BE49-F238E27FC236}">
                <a16:creationId xmlns:a16="http://schemas.microsoft.com/office/drawing/2014/main" id="{4DD2EADA-F41E-4DFA-B863-A3508ECACD3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8</a:t>
            </a:fld>
            <a:endParaRPr lang="nl-NL" sz="1400" dirty="0">
              <a:solidFill>
                <a:schemeClr val="bg1"/>
              </a:solidFill>
              <a:latin typeface="Myriad Pro" panose="020B0503030403020204" pitchFamily="34" charset="0"/>
            </a:endParaRPr>
          </a:p>
        </p:txBody>
      </p:sp>
      <p:pic>
        <p:nvPicPr>
          <p:cNvPr id="3" name="Afbeelding 2">
            <a:extLst>
              <a:ext uri="{FF2B5EF4-FFF2-40B4-BE49-F238E27FC236}">
                <a16:creationId xmlns:a16="http://schemas.microsoft.com/office/drawing/2014/main" id="{13F540A0-C2CC-241E-5079-17611DC72F2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10800000">
            <a:off x="4872498" y="-1803234"/>
            <a:ext cx="454808" cy="2346809"/>
          </a:xfrm>
          <a:prstGeom prst="rect">
            <a:avLst/>
          </a:prstGeom>
        </p:spPr>
      </p:pic>
      <p:pic>
        <p:nvPicPr>
          <p:cNvPr id="11" name="Tijdelijke aanduiding voor inhoud 12" descr="Afbeelding met symbool, Graphics, schermopname, grafische vormgeving&#10;&#10;Automatisch gegenereerde beschrijving">
            <a:extLst>
              <a:ext uri="{FF2B5EF4-FFF2-40B4-BE49-F238E27FC236}">
                <a16:creationId xmlns:a16="http://schemas.microsoft.com/office/drawing/2014/main" id="{D2258E4F-B95E-5D14-426D-3C065623F8A2}"/>
              </a:ext>
            </a:extLst>
          </p:cNvPr>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a:stretch/>
        </p:blipFill>
        <p:spPr>
          <a:xfrm>
            <a:off x="11403298" y="6124992"/>
            <a:ext cx="1121769" cy="980011"/>
          </a:xfrm>
        </p:spPr>
      </p:pic>
      <p:pic>
        <p:nvPicPr>
          <p:cNvPr id="12" name="Tijdelijke aanduiding voor inhoud 12" descr="Afbeelding met symbool, Graphics, schermopname, grafische vormgeving&#10;&#10;Automatisch gegenereerde beschrijving">
            <a:extLst>
              <a:ext uri="{FF2B5EF4-FFF2-40B4-BE49-F238E27FC236}">
                <a16:creationId xmlns:a16="http://schemas.microsoft.com/office/drawing/2014/main" id="{F2D06745-A55B-5D87-8E1F-7CFF36186FB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15" name="Titel 1">
            <a:extLst>
              <a:ext uri="{FF2B5EF4-FFF2-40B4-BE49-F238E27FC236}">
                <a16:creationId xmlns:a16="http://schemas.microsoft.com/office/drawing/2014/main" id="{1266AB23-D22D-3804-955F-61A959F77D52}"/>
              </a:ext>
            </a:extLst>
          </p:cNvPr>
          <p:cNvSpPr txBox="1">
            <a:spLocks/>
          </p:cNvSpPr>
          <p:nvPr/>
        </p:nvSpPr>
        <p:spPr>
          <a:xfrm>
            <a:off x="11569282" y="6200543"/>
            <a:ext cx="297685"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8</a:t>
            </a:fld>
            <a:endParaRPr lang="nl-NL" sz="2400" dirty="0">
              <a:solidFill>
                <a:schemeClr val="bg1"/>
              </a:solidFill>
              <a:latin typeface="Myriad Pro" panose="020B0503030403020204" pitchFamily="34" charset="0"/>
            </a:endParaRPr>
          </a:p>
        </p:txBody>
      </p:sp>
      <p:sp>
        <p:nvSpPr>
          <p:cNvPr id="24" name="Ovaal 23">
            <a:extLst>
              <a:ext uri="{FF2B5EF4-FFF2-40B4-BE49-F238E27FC236}">
                <a16:creationId xmlns:a16="http://schemas.microsoft.com/office/drawing/2014/main" id="{A8866B0A-CD36-AF57-41C6-4D89A843E4B4}"/>
              </a:ext>
            </a:extLst>
          </p:cNvPr>
          <p:cNvSpPr/>
          <p:nvPr/>
        </p:nvSpPr>
        <p:spPr>
          <a:xfrm>
            <a:off x="9318657" y="272940"/>
            <a:ext cx="2520000" cy="2520000"/>
          </a:xfrm>
          <a:prstGeom prst="ellipse">
            <a:avLst/>
          </a:prstGeom>
          <a:solidFill>
            <a:srgbClr val="E5B281"/>
          </a:solidFill>
          <a:ln w="57150">
            <a:solidFill>
              <a:srgbClr val="B26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Afbeelding 24">
            <a:extLst>
              <a:ext uri="{FF2B5EF4-FFF2-40B4-BE49-F238E27FC236}">
                <a16:creationId xmlns:a16="http://schemas.microsoft.com/office/drawing/2014/main" id="{6873E734-98B3-5AF4-7E60-94CBA098C3BB}"/>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11739" y="2792940"/>
            <a:ext cx="4515567" cy="3548040"/>
          </a:xfrm>
          <a:prstGeom prst="roundRect">
            <a:avLst/>
          </a:prstGeom>
          <a:ln w="57150">
            <a:solidFill>
              <a:srgbClr val="214859"/>
            </a:solidFill>
          </a:ln>
        </p:spPr>
      </p:pic>
      <p:pic>
        <p:nvPicPr>
          <p:cNvPr id="26" name="Afbeelding 25">
            <a:extLst>
              <a:ext uri="{FF2B5EF4-FFF2-40B4-BE49-F238E27FC236}">
                <a16:creationId xmlns:a16="http://schemas.microsoft.com/office/drawing/2014/main" id="{A16E5B7A-F2CC-18FA-C2B8-680D2131D428}"/>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496803" y="1405831"/>
            <a:ext cx="3151568" cy="3053834"/>
          </a:xfrm>
          <a:prstGeom prst="roundRect">
            <a:avLst/>
          </a:prstGeom>
          <a:ln w="57150">
            <a:solidFill>
              <a:srgbClr val="214859"/>
            </a:solidFill>
          </a:ln>
        </p:spPr>
      </p:pic>
      <p:pic>
        <p:nvPicPr>
          <p:cNvPr id="27" name="Afbeelding 26">
            <a:extLst>
              <a:ext uri="{FF2B5EF4-FFF2-40B4-BE49-F238E27FC236}">
                <a16:creationId xmlns:a16="http://schemas.microsoft.com/office/drawing/2014/main" id="{154990CC-BBCC-1158-16C3-38FCE33D286F}"/>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959280" y="3078768"/>
            <a:ext cx="4515567" cy="3548040"/>
          </a:xfrm>
          <a:prstGeom prst="roundRect">
            <a:avLst/>
          </a:prstGeom>
          <a:ln w="57150">
            <a:solidFill>
              <a:srgbClr val="214859"/>
            </a:solidFill>
          </a:ln>
        </p:spPr>
      </p:pic>
      <p:sp>
        <p:nvSpPr>
          <p:cNvPr id="13" name="Ovaal 12">
            <a:extLst>
              <a:ext uri="{FF2B5EF4-FFF2-40B4-BE49-F238E27FC236}">
                <a16:creationId xmlns:a16="http://schemas.microsoft.com/office/drawing/2014/main" id="{893490A2-9A9B-6CF7-E674-CA9F207BC80E}"/>
              </a:ext>
            </a:extLst>
          </p:cNvPr>
          <p:cNvSpPr/>
          <p:nvPr/>
        </p:nvSpPr>
        <p:spPr>
          <a:xfrm>
            <a:off x="9310920" y="272940"/>
            <a:ext cx="2520000" cy="2520000"/>
          </a:xfrm>
          <a:prstGeom prst="ellipse">
            <a:avLst/>
          </a:prstGeom>
          <a:solidFill>
            <a:srgbClr val="E9DD87"/>
          </a:solidFill>
          <a:ln w="57150">
            <a:solidFill>
              <a:srgbClr val="BBA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a:extLst>
              <a:ext uri="{FF2B5EF4-FFF2-40B4-BE49-F238E27FC236}">
                <a16:creationId xmlns:a16="http://schemas.microsoft.com/office/drawing/2014/main" id="{322EDD25-890E-F2FC-600C-816EB105784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626594" y="674386"/>
            <a:ext cx="1950915" cy="1490707"/>
          </a:xfrm>
          <a:prstGeom prst="rect">
            <a:avLst/>
          </a:prstGeom>
        </p:spPr>
      </p:pic>
      <p:sp>
        <p:nvSpPr>
          <p:cNvPr id="5" name="Tekstvak 4">
            <a:extLst>
              <a:ext uri="{FF2B5EF4-FFF2-40B4-BE49-F238E27FC236}">
                <a16:creationId xmlns:a16="http://schemas.microsoft.com/office/drawing/2014/main" id="{553F159E-CA6C-8251-9A7A-6B889C972F99}"/>
              </a:ext>
            </a:extLst>
          </p:cNvPr>
          <p:cNvSpPr txBox="1"/>
          <p:nvPr/>
        </p:nvSpPr>
        <p:spPr>
          <a:xfrm>
            <a:off x="533448" y="1424126"/>
            <a:ext cx="3242276" cy="830997"/>
          </a:xfrm>
          <a:prstGeom prst="rect">
            <a:avLst/>
          </a:prstGeom>
          <a:noFill/>
        </p:spPr>
        <p:txBody>
          <a:bodyPr wrap="square">
            <a:spAutoFit/>
          </a:bodyPr>
          <a:lstStyle/>
          <a:p>
            <a:pPr algn="ctr"/>
            <a:r>
              <a:rPr lang="nl-NL" sz="1200" dirty="0">
                <a:solidFill>
                  <a:srgbClr val="214859"/>
                </a:solidFill>
                <a:effectLst/>
                <a:latin typeface="Myriad Pro" panose="020B0503030403020204" pitchFamily="34" charset="0"/>
              </a:rPr>
              <a:t>Een beschutte plek waar je je rustig kan terugtrekken. Even een moment voor jezelf. Een geborgen plek waar je rustig kan aanschouwen wat er allemaal om je heen gebeurt.</a:t>
            </a:r>
          </a:p>
        </p:txBody>
      </p:sp>
    </p:spTree>
    <p:extLst>
      <p:ext uri="{BB962C8B-B14F-4D97-AF65-F5344CB8AC3E}">
        <p14:creationId xmlns:p14="http://schemas.microsoft.com/office/powerpoint/2010/main" val="1996619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4B1AD1C7-7E5F-54A1-F89C-9927C52CA959}"/>
              </a:ext>
            </a:extLst>
          </p:cNvPr>
          <p:cNvSpPr/>
          <p:nvPr/>
        </p:nvSpPr>
        <p:spPr>
          <a:xfrm>
            <a:off x="-495947" y="-1075086"/>
            <a:ext cx="6230319" cy="1943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EBCAA976-58A2-88AB-5AED-8D2DECCBCEC7}"/>
              </a:ext>
            </a:extLst>
          </p:cNvPr>
          <p:cNvSpPr>
            <a:spLocks noGrp="1"/>
          </p:cNvSpPr>
          <p:nvPr>
            <p:ph type="title"/>
          </p:nvPr>
        </p:nvSpPr>
        <p:spPr>
          <a:xfrm>
            <a:off x="104512" y="-177077"/>
            <a:ext cx="7342424" cy="904459"/>
          </a:xfrm>
        </p:spPr>
        <p:txBody>
          <a:bodyPr>
            <a:normAutofit fontScale="90000"/>
          </a:bodyPr>
          <a:lstStyle/>
          <a:p>
            <a:r>
              <a:rPr lang="nl-NL" sz="6600">
                <a:solidFill>
                  <a:srgbClr val="739130"/>
                </a:solidFill>
                <a:latin typeface="Koppelaar" panose="02000503000000000000" pitchFamily="2" charset="77"/>
              </a:rPr>
              <a:t>Toestel gebonden spel</a:t>
            </a:r>
            <a:endParaRPr lang="nl-NL" sz="6600" dirty="0">
              <a:solidFill>
                <a:srgbClr val="739130"/>
              </a:solidFill>
              <a:latin typeface="Koppelaar" panose="02000503000000000000" pitchFamily="2" charset="77"/>
            </a:endParaRPr>
          </a:p>
        </p:txBody>
      </p:sp>
      <p:pic>
        <p:nvPicPr>
          <p:cNvPr id="8" name="Afbeelding 7" descr="Afbeelding met schermopname, Graphics, grafische vormgeving, Rechthoek&#10;&#10;Automatisch gegenereerde beschrijving">
            <a:extLst>
              <a:ext uri="{FF2B5EF4-FFF2-40B4-BE49-F238E27FC236}">
                <a16:creationId xmlns:a16="http://schemas.microsoft.com/office/drawing/2014/main" id="{1C6EF58B-199A-9AB8-DAC2-01E0C6F3F1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2599" y="-1202167"/>
            <a:ext cx="1099201" cy="1121444"/>
          </a:xfrm>
          <a:prstGeom prst="rect">
            <a:avLst/>
          </a:prstGeom>
        </p:spPr>
      </p:pic>
      <p:pic>
        <p:nvPicPr>
          <p:cNvPr id="9" name="Afbeelding 8">
            <a:extLst>
              <a:ext uri="{FF2B5EF4-FFF2-40B4-BE49-F238E27FC236}">
                <a16:creationId xmlns:a16="http://schemas.microsoft.com/office/drawing/2014/main" id="{CE4F5E5B-1165-542B-D400-97E11AB2A59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a:off x="4835543" y="7749"/>
            <a:ext cx="1092221" cy="1121444"/>
          </a:xfrm>
          <a:prstGeom prst="rect">
            <a:avLst/>
          </a:prstGeom>
        </p:spPr>
      </p:pic>
      <p:pic>
        <p:nvPicPr>
          <p:cNvPr id="10" name="Afbeelding 9">
            <a:extLst>
              <a:ext uri="{FF2B5EF4-FFF2-40B4-BE49-F238E27FC236}">
                <a16:creationId xmlns:a16="http://schemas.microsoft.com/office/drawing/2014/main" id="{423689FE-D889-9526-2F30-05A97FD2FEA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6200000">
            <a:off x="2096190" y="-1726328"/>
            <a:ext cx="454808" cy="5256235"/>
          </a:xfrm>
          <a:prstGeom prst="rect">
            <a:avLst/>
          </a:prstGeom>
        </p:spPr>
      </p:pic>
      <p:sp>
        <p:nvSpPr>
          <p:cNvPr id="16" name="Titel 1">
            <a:extLst>
              <a:ext uri="{FF2B5EF4-FFF2-40B4-BE49-F238E27FC236}">
                <a16:creationId xmlns:a16="http://schemas.microsoft.com/office/drawing/2014/main" id="{4DD2EADA-F41E-4DFA-B863-A3508ECACD3D}"/>
              </a:ext>
            </a:extLst>
          </p:cNvPr>
          <p:cNvSpPr txBox="1">
            <a:spLocks/>
          </p:cNvSpPr>
          <p:nvPr/>
        </p:nvSpPr>
        <p:spPr>
          <a:xfrm>
            <a:off x="11904678" y="6286171"/>
            <a:ext cx="4090737"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1400" smtClean="0">
                <a:solidFill>
                  <a:schemeClr val="bg1"/>
                </a:solidFill>
                <a:latin typeface="Myriad Pro" panose="020B0503030403020204" pitchFamily="34" charset="0"/>
              </a:rPr>
              <a:t>9</a:t>
            </a:fld>
            <a:endParaRPr lang="nl-NL" sz="1400" dirty="0">
              <a:solidFill>
                <a:schemeClr val="bg1"/>
              </a:solidFill>
              <a:latin typeface="Myriad Pro" panose="020B0503030403020204" pitchFamily="34" charset="0"/>
            </a:endParaRPr>
          </a:p>
        </p:txBody>
      </p:sp>
      <p:pic>
        <p:nvPicPr>
          <p:cNvPr id="3" name="Afbeelding 2">
            <a:extLst>
              <a:ext uri="{FF2B5EF4-FFF2-40B4-BE49-F238E27FC236}">
                <a16:creationId xmlns:a16="http://schemas.microsoft.com/office/drawing/2014/main" id="{13F540A0-C2CC-241E-5079-17611DC72F2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10800000">
            <a:off x="5472956" y="-2179074"/>
            <a:ext cx="454808" cy="2346809"/>
          </a:xfrm>
          <a:prstGeom prst="rect">
            <a:avLst/>
          </a:prstGeom>
        </p:spPr>
      </p:pic>
      <p:pic>
        <p:nvPicPr>
          <p:cNvPr id="11" name="Tijdelijke aanduiding voor inhoud 12" descr="Afbeelding met symbool, Graphics, schermopname, grafische vormgeving&#10;&#10;Automatisch gegenereerde beschrijving">
            <a:extLst>
              <a:ext uri="{FF2B5EF4-FFF2-40B4-BE49-F238E27FC236}">
                <a16:creationId xmlns:a16="http://schemas.microsoft.com/office/drawing/2014/main" id="{D2258E4F-B95E-5D14-426D-3C065623F8A2}"/>
              </a:ext>
            </a:extLst>
          </p:cNvPr>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a:stretch/>
        </p:blipFill>
        <p:spPr>
          <a:xfrm>
            <a:off x="11403298" y="6124992"/>
            <a:ext cx="1121769" cy="980011"/>
          </a:xfrm>
        </p:spPr>
      </p:pic>
      <p:pic>
        <p:nvPicPr>
          <p:cNvPr id="12" name="Tijdelijke aanduiding voor inhoud 12" descr="Afbeelding met symbool, Graphics, schermopname, grafische vormgeving&#10;&#10;Automatisch gegenereerde beschrijving">
            <a:extLst>
              <a:ext uri="{FF2B5EF4-FFF2-40B4-BE49-F238E27FC236}">
                <a16:creationId xmlns:a16="http://schemas.microsoft.com/office/drawing/2014/main" id="{F2D06745-A55B-5D87-8E1F-7CFF36186FB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758151" y="6124991"/>
            <a:ext cx="735334" cy="980011"/>
          </a:xfrm>
          <a:prstGeom prst="rect">
            <a:avLst/>
          </a:prstGeom>
        </p:spPr>
      </p:pic>
      <p:sp>
        <p:nvSpPr>
          <p:cNvPr id="15" name="Titel 1">
            <a:extLst>
              <a:ext uri="{FF2B5EF4-FFF2-40B4-BE49-F238E27FC236}">
                <a16:creationId xmlns:a16="http://schemas.microsoft.com/office/drawing/2014/main" id="{1266AB23-D22D-3804-955F-61A959F77D52}"/>
              </a:ext>
            </a:extLst>
          </p:cNvPr>
          <p:cNvSpPr txBox="1">
            <a:spLocks/>
          </p:cNvSpPr>
          <p:nvPr/>
        </p:nvSpPr>
        <p:spPr>
          <a:xfrm>
            <a:off x="11569282" y="6200543"/>
            <a:ext cx="297685" cy="9044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fld id="{16F45021-2769-6143-96CE-B972550166F2}" type="slidenum">
              <a:rPr lang="nl-NL" sz="2400" smtClean="0">
                <a:solidFill>
                  <a:schemeClr val="bg1"/>
                </a:solidFill>
                <a:latin typeface="Myriad Pro" panose="020B0503030403020204" pitchFamily="34" charset="0"/>
              </a:rPr>
              <a:t>9</a:t>
            </a:fld>
            <a:endParaRPr lang="nl-NL" sz="2400" dirty="0">
              <a:solidFill>
                <a:schemeClr val="bg1"/>
              </a:solidFill>
              <a:latin typeface="Myriad Pro" panose="020B0503030403020204" pitchFamily="34" charset="0"/>
            </a:endParaRPr>
          </a:p>
        </p:txBody>
      </p:sp>
      <p:sp>
        <p:nvSpPr>
          <p:cNvPr id="18" name="Ovaal 17">
            <a:extLst>
              <a:ext uri="{FF2B5EF4-FFF2-40B4-BE49-F238E27FC236}">
                <a16:creationId xmlns:a16="http://schemas.microsoft.com/office/drawing/2014/main" id="{4336CB73-65FD-F070-6724-BBDA9F250A9A}"/>
              </a:ext>
            </a:extLst>
          </p:cNvPr>
          <p:cNvSpPr/>
          <p:nvPr/>
        </p:nvSpPr>
        <p:spPr>
          <a:xfrm>
            <a:off x="9318657" y="272940"/>
            <a:ext cx="2520000" cy="2520000"/>
          </a:xfrm>
          <a:prstGeom prst="ellipse">
            <a:avLst/>
          </a:prstGeom>
          <a:solidFill>
            <a:srgbClr val="E5B281"/>
          </a:solidFill>
          <a:ln w="57150">
            <a:solidFill>
              <a:srgbClr val="B26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a:extLst>
              <a:ext uri="{FF2B5EF4-FFF2-40B4-BE49-F238E27FC236}">
                <a16:creationId xmlns:a16="http://schemas.microsoft.com/office/drawing/2014/main" id="{155B9A9C-59BA-ACB9-70E2-0ACEA4E55BC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94"/>
          <a:stretch/>
        </p:blipFill>
        <p:spPr>
          <a:xfrm flipH="1">
            <a:off x="849450" y="2792939"/>
            <a:ext cx="4515567" cy="3548040"/>
          </a:xfrm>
          <a:prstGeom prst="roundRect">
            <a:avLst/>
          </a:prstGeom>
          <a:ln w="57150">
            <a:solidFill>
              <a:srgbClr val="214859"/>
            </a:solidFill>
          </a:ln>
        </p:spPr>
      </p:pic>
      <p:pic>
        <p:nvPicPr>
          <p:cNvPr id="20" name="Afbeelding 19">
            <a:extLst>
              <a:ext uri="{FF2B5EF4-FFF2-40B4-BE49-F238E27FC236}">
                <a16:creationId xmlns:a16="http://schemas.microsoft.com/office/drawing/2014/main" id="{6E22DB33-D1AE-D190-B4B4-02ACAEAC3BB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496803" y="1405831"/>
            <a:ext cx="3151568" cy="3053834"/>
          </a:xfrm>
          <a:prstGeom prst="roundRect">
            <a:avLst/>
          </a:prstGeom>
          <a:ln w="57150">
            <a:solidFill>
              <a:srgbClr val="214859"/>
            </a:solidFill>
          </a:ln>
        </p:spPr>
      </p:pic>
      <p:pic>
        <p:nvPicPr>
          <p:cNvPr id="22" name="Afbeelding 21">
            <a:extLst>
              <a:ext uri="{FF2B5EF4-FFF2-40B4-BE49-F238E27FC236}">
                <a16:creationId xmlns:a16="http://schemas.microsoft.com/office/drawing/2014/main" id="{0E11AB4A-3A1F-9D0D-FA75-95D1C630CCD4}"/>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959280" y="3078768"/>
            <a:ext cx="4515567" cy="3548040"/>
          </a:xfrm>
          <a:prstGeom prst="roundRect">
            <a:avLst/>
          </a:prstGeom>
          <a:ln w="57150">
            <a:solidFill>
              <a:srgbClr val="214859"/>
            </a:solidFill>
          </a:ln>
        </p:spPr>
      </p:pic>
      <p:sp>
        <p:nvSpPr>
          <p:cNvPr id="14" name="Ovaal 13">
            <a:extLst>
              <a:ext uri="{FF2B5EF4-FFF2-40B4-BE49-F238E27FC236}">
                <a16:creationId xmlns:a16="http://schemas.microsoft.com/office/drawing/2014/main" id="{D4305500-85E1-1D4C-9679-C7CF56250261}"/>
              </a:ext>
            </a:extLst>
          </p:cNvPr>
          <p:cNvSpPr/>
          <p:nvPr/>
        </p:nvSpPr>
        <p:spPr>
          <a:xfrm>
            <a:off x="9318657" y="272940"/>
            <a:ext cx="2520000" cy="2520000"/>
          </a:xfrm>
          <a:prstGeom prst="ellipse">
            <a:avLst/>
          </a:prstGeom>
          <a:solidFill>
            <a:srgbClr val="BED788"/>
          </a:solidFill>
          <a:ln w="57150">
            <a:solidFill>
              <a:srgbClr val="709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3" name="Afbeelding 22">
            <a:extLst>
              <a:ext uri="{FF2B5EF4-FFF2-40B4-BE49-F238E27FC236}">
                <a16:creationId xmlns:a16="http://schemas.microsoft.com/office/drawing/2014/main" id="{8F5F019A-98DA-36F4-6E80-EF2030352FE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878938" y="488297"/>
            <a:ext cx="1334086" cy="1956798"/>
          </a:xfrm>
          <a:prstGeom prst="rect">
            <a:avLst/>
          </a:prstGeom>
        </p:spPr>
      </p:pic>
      <p:sp>
        <p:nvSpPr>
          <p:cNvPr id="7" name="Tekstvak 6">
            <a:extLst>
              <a:ext uri="{FF2B5EF4-FFF2-40B4-BE49-F238E27FC236}">
                <a16:creationId xmlns:a16="http://schemas.microsoft.com/office/drawing/2014/main" id="{72937DDF-472D-925D-5B9F-C7D0795F8896}"/>
              </a:ext>
            </a:extLst>
          </p:cNvPr>
          <p:cNvSpPr txBox="1"/>
          <p:nvPr/>
        </p:nvSpPr>
        <p:spPr>
          <a:xfrm>
            <a:off x="533448" y="1405831"/>
            <a:ext cx="3242276" cy="830997"/>
          </a:xfrm>
          <a:prstGeom prst="rect">
            <a:avLst/>
          </a:prstGeom>
          <a:noFill/>
        </p:spPr>
        <p:txBody>
          <a:bodyPr wrap="square">
            <a:spAutoFit/>
          </a:bodyPr>
          <a:lstStyle/>
          <a:p>
            <a:pPr algn="ctr"/>
            <a:r>
              <a:rPr lang="nl-NL" sz="1200" dirty="0">
                <a:solidFill>
                  <a:srgbClr val="214859"/>
                </a:solidFill>
                <a:effectLst/>
                <a:latin typeface="Myriad Pro" panose="020B0503030403020204" pitchFamily="34" charset="0"/>
              </a:rPr>
              <a:t>Meerdere speelwaarden zijn gekoppeld zijn aan een speeltoestel of speelaanleiding. Het spel op deze plek is op het toestel zelf, waarbij het fijn is dat je niet gestoord wordt door ander spel.</a:t>
            </a:r>
          </a:p>
        </p:txBody>
      </p:sp>
    </p:spTree>
    <p:extLst>
      <p:ext uri="{BB962C8B-B14F-4D97-AF65-F5344CB8AC3E}">
        <p14:creationId xmlns:p14="http://schemas.microsoft.com/office/powerpoint/2010/main" val="636169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42aad64-7a23-4d3e-853a-a42781d614a9" xsi:nil="true"/>
    <lcf76f155ced4ddcb4097134ff3c332f xmlns="de14e1d3-49fc-4f47-a2bd-1cbbb1a7b0b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06E301FCE2ED41B5C35E11D6EB6B99" ma:contentTypeVersion="16" ma:contentTypeDescription="Een nieuw document maken." ma:contentTypeScope="" ma:versionID="4e0fe1a5f41d48c0a34d57343f5444aa">
  <xsd:schema xmlns:xsd="http://www.w3.org/2001/XMLSchema" xmlns:xs="http://www.w3.org/2001/XMLSchema" xmlns:p="http://schemas.microsoft.com/office/2006/metadata/properties" xmlns:ns2="f42aad64-7a23-4d3e-853a-a42781d614a9" xmlns:ns3="de14e1d3-49fc-4f47-a2bd-1cbbb1a7b0bb" targetNamespace="http://schemas.microsoft.com/office/2006/metadata/properties" ma:root="true" ma:fieldsID="577e82a2cdf41a904cd51af3b0b76f18" ns2:_="" ns3:_="">
    <xsd:import namespace="f42aad64-7a23-4d3e-853a-a42781d614a9"/>
    <xsd:import namespace="de14e1d3-49fc-4f47-a2bd-1cbbb1a7b0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2aad64-7a23-4d3e-853a-a42781d614a9"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c62a66ef-607a-4dec-9deb-3a3462844323}" ma:internalName="TaxCatchAll" ma:showField="CatchAllData" ma:web="f42aad64-7a23-4d3e-853a-a42781d614a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e14e1d3-49fc-4f47-a2bd-1cbbb1a7b0b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a2f12ef4-fbc6-4f4a-9f7d-132c287b9c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44D10C-A88D-4050-882E-96F4798BF51F}">
  <ds:schemaRefs>
    <ds:schemaRef ds:uri="http://schemas.microsoft.com/sharepoint/v3/contenttype/forms"/>
  </ds:schemaRefs>
</ds:datastoreItem>
</file>

<file path=customXml/itemProps2.xml><?xml version="1.0" encoding="utf-8"?>
<ds:datastoreItem xmlns:ds="http://schemas.openxmlformats.org/officeDocument/2006/customXml" ds:itemID="{D571C489-7162-47A5-ACFD-491B4B2FDE74}">
  <ds:schemaRefs>
    <ds:schemaRef ds:uri="http://purl.org/dc/terms/"/>
    <ds:schemaRef ds:uri="de14e1d3-49fc-4f47-a2bd-1cbbb1a7b0bb"/>
    <ds:schemaRef ds:uri="http://schemas.microsoft.com/office/2006/documentManagement/types"/>
    <ds:schemaRef ds:uri="http://schemas.openxmlformats.org/package/2006/metadata/core-properties"/>
    <ds:schemaRef ds:uri="http://purl.org/dc/elements/1.1/"/>
    <ds:schemaRef ds:uri="f42aad64-7a23-4d3e-853a-a42781d614a9"/>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BB19A39-872D-4DB3-B13A-B878E9564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2aad64-7a23-4d3e-853a-a42781d614a9"/>
    <ds:schemaRef ds:uri="de14e1d3-49fc-4f47-a2bd-1cbbb1a7b0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1402</TotalTime>
  <Words>446</Words>
  <Application>Microsoft Office PowerPoint</Application>
  <PresentationFormat>Breedbeeld</PresentationFormat>
  <Paragraphs>167</Paragraphs>
  <Slides>23</Slides>
  <Notes>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23</vt:i4>
      </vt:variant>
    </vt:vector>
  </HeadingPairs>
  <TitlesOfParts>
    <vt:vector size="29" baseType="lpstr">
      <vt:lpstr>Arial</vt:lpstr>
      <vt:lpstr>Calibri</vt:lpstr>
      <vt:lpstr>Calibri Light</vt:lpstr>
      <vt:lpstr>Koppelaar</vt:lpstr>
      <vt:lpstr>Myriad Pro</vt:lpstr>
      <vt:lpstr>Kantoorthema</vt:lpstr>
      <vt:lpstr>PowerPoint-presentatie</vt:lpstr>
      <vt:lpstr>PowerPoint-presentatie</vt:lpstr>
      <vt:lpstr>PowerPoint-presentatie</vt:lpstr>
      <vt:lpstr>PowerPoint-presentatie</vt:lpstr>
      <vt:lpstr>Spelzones</vt:lpstr>
      <vt:lpstr>Constructie en fantasie spel</vt:lpstr>
      <vt:lpstr>Route spel</vt:lpstr>
      <vt:lpstr>Zitten en schouwen</vt:lpstr>
      <vt:lpstr>Toestel gebonden spel</vt:lpstr>
      <vt:lpstr>Actief spel</vt:lpstr>
      <vt:lpstr>Sport</vt:lpstr>
      <vt:lpstr>huidige situatie</vt:lpstr>
      <vt:lpstr>huidige situatie</vt:lpstr>
      <vt:lpstr> Zonering</vt:lpstr>
      <vt:lpstr> Zonering</vt:lpstr>
      <vt:lpstr>Basisontwerp</vt:lpstr>
      <vt:lpstr>Basisontwerp</vt:lpstr>
      <vt:lpstr>Basisontwerp</vt:lpstr>
      <vt:lpstr>Basisontwerp</vt:lpstr>
      <vt:lpstr>Basisontwerp</vt:lpstr>
      <vt:lpstr>Basisontwerp</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Yara Streppel</dc:creator>
  <cp:lastModifiedBy>Fleur, Cees</cp:lastModifiedBy>
  <cp:revision>5</cp:revision>
  <dcterms:created xsi:type="dcterms:W3CDTF">2023-12-12T10:03:43Z</dcterms:created>
  <dcterms:modified xsi:type="dcterms:W3CDTF">2024-04-21T15:55:08Z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0x0101007C06E301FCE2ED41B5C35E11D6EB6B99</vt:lpwstr>
  </property>
  <property fmtid="{D5CDD505-2E9C-101B-9397-08002B2CF9AE}" pid="3" name="MediaServiceImageTags">
    <vt:lpwstr/>
  </property>
</Properties>
</file>